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handoutMasterIdLst>
    <p:handoutMasterId r:id="rId10"/>
  </p:handoutMasterIdLst>
  <p:sldIdLst>
    <p:sldId id="257" r:id="rId5"/>
    <p:sldId id="287" r:id="rId6"/>
    <p:sldId id="293" r:id="rId7"/>
    <p:sldId id="292" r:id="rId8"/>
  </p:sldIdLst>
  <p:sldSz cx="12192000" cy="6858000"/>
  <p:notesSz cx="6858000" cy="21907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Hogeschool Rotterdam" id="{6357D0D1-7BE7-43F8-9AE4-62A618E6BC19}">
          <p14:sldIdLst>
            <p14:sldId id="257"/>
            <p14:sldId id="287"/>
            <p14:sldId id="293"/>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van den Berg" initials="DvdB" lastIdx="31" clrIdx="0">
    <p:extLst>
      <p:ext uri="{19B8F6BF-5375-455C-9EA6-DF929625EA0E}">
        <p15:presenceInfo xmlns:p15="http://schemas.microsoft.com/office/powerpoint/2012/main" userId="S::diana@pptsolutions.nl::23f41a6e-e258-490e-836a-3bfeb97dfcde" providerId="AD"/>
      </p:ext>
    </p:extLst>
  </p:cmAuthor>
  <p:cmAuthor id="2" name="Kelsey Luhrman" initials="KL" lastIdx="17" clrIdx="1">
    <p:extLst>
      <p:ext uri="{19B8F6BF-5375-455C-9EA6-DF929625EA0E}">
        <p15:presenceInfo xmlns:p15="http://schemas.microsoft.com/office/powerpoint/2012/main" userId="S::kelsey@pptsolutions.nl::247c6756-96f6-4951-9417-041a4abadbc7" providerId="AD"/>
      </p:ext>
    </p:extLst>
  </p:cmAuthor>
  <p:cmAuthor id="3" name="Jelle de Korte" initials="JdK" lastIdx="11" clrIdx="2">
    <p:extLst>
      <p:ext uri="{19B8F6BF-5375-455C-9EA6-DF929625EA0E}">
        <p15:presenceInfo xmlns:p15="http://schemas.microsoft.com/office/powerpoint/2012/main" userId="S::jelle@pptsolutions.nl::1e167a51-cb19-4ded-a382-997977e0ec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AAA"/>
    <a:srgbClr val="379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66758" autoAdjust="0"/>
  </p:normalViewPr>
  <p:slideViewPr>
    <p:cSldViewPr snapToGrid="0">
      <p:cViewPr varScale="1">
        <p:scale>
          <a:sx n="108" d="100"/>
          <a:sy n="108" d="100"/>
        </p:scale>
        <p:origin x="96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CC9D328-1822-464D-89DE-29DF509F72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49A5B3A-F958-4FDB-989E-0DC5A98A5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4D0230-E897-4D06-89BC-D833B49B33D9}" type="datetimeFigureOut">
              <a:rPr lang="nl-NL" smtClean="0"/>
              <a:t>25-9-2020</a:t>
            </a:fld>
            <a:endParaRPr lang="nl-NL"/>
          </a:p>
        </p:txBody>
      </p:sp>
      <p:sp>
        <p:nvSpPr>
          <p:cNvPr id="4" name="Tijdelijke aanduiding voor voettekst 3">
            <a:extLst>
              <a:ext uri="{FF2B5EF4-FFF2-40B4-BE49-F238E27FC236}">
                <a16:creationId xmlns:a16="http://schemas.microsoft.com/office/drawing/2014/main" id="{BB318263-D8D8-429B-A2F2-75AF439147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C80B7C9-EB96-4310-B8D8-766363CE40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C6B701-ABED-45F1-9BAE-10729DE48676}" type="slidenum">
              <a:rPr lang="nl-NL" smtClean="0"/>
              <a:t>‹nr.›</a:t>
            </a:fld>
            <a:endParaRPr lang="nl-NL"/>
          </a:p>
        </p:txBody>
      </p:sp>
    </p:spTree>
    <p:extLst>
      <p:ext uri="{BB962C8B-B14F-4D97-AF65-F5344CB8AC3E}">
        <p14:creationId xmlns:p14="http://schemas.microsoft.com/office/powerpoint/2010/main" val="2059319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2CEE4-4465-4144-BA47-B1FD30B16955}" type="datetimeFigureOut">
              <a:rPr lang="nl-NL" smtClean="0"/>
              <a:t>25-9-2020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FCB6-66C1-425B-9000-9A7CE24C14CE}" type="slidenum">
              <a:rPr lang="nl-NL" smtClean="0"/>
              <a:t>‹nr.›</a:t>
            </a:fld>
            <a:endParaRPr lang="nl-NL"/>
          </a:p>
        </p:txBody>
      </p:sp>
    </p:spTree>
    <p:extLst>
      <p:ext uri="{BB962C8B-B14F-4D97-AF65-F5344CB8AC3E}">
        <p14:creationId xmlns:p14="http://schemas.microsoft.com/office/powerpoint/2010/main" val="401618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cs typeface="Segoe UI"/>
              </a:rPr>
              <a:t>In deze Presentatie nemen we je, </a:t>
            </a:r>
            <a:r>
              <a:rPr lang="nl-NL" dirty="0">
                <a:ea typeface="+mj-lt"/>
                <a:cs typeface="+mj-lt"/>
              </a:rPr>
              <a:t>aan de hand van enkele voorbeelden</a:t>
            </a:r>
            <a:r>
              <a:rPr lang="nl-NL" dirty="0">
                <a:cs typeface="Segoe UI"/>
              </a:rPr>
              <a:t>, mee in de Inleiding, de WHAT en de SO WHAT FASE van de Reflectieve Casestudie.</a:t>
            </a:r>
          </a:p>
          <a:p>
            <a:pPr marL="0" indent="0">
              <a:buNone/>
            </a:pPr>
            <a:endParaRPr lang="nl-NL" dirty="0">
              <a:cs typeface="Segoe UI"/>
            </a:endParaRPr>
          </a:p>
          <a:p>
            <a:pPr marL="0" indent="0">
              <a:buNone/>
            </a:pPr>
            <a:r>
              <a:rPr lang="nl-NL" dirty="0">
                <a:cs typeface="Segoe UI"/>
              </a:rPr>
              <a:t>Bekijk ook nog eens de PowerPoint van les </a:t>
            </a:r>
            <a:r>
              <a:rPr lang="nl-NL">
                <a:cs typeface="Segoe UI"/>
              </a:rPr>
              <a:t>1 en </a:t>
            </a:r>
            <a:r>
              <a:rPr lang="nl-NL" dirty="0">
                <a:cs typeface="Segoe UI"/>
              </a:rPr>
              <a:t>de Kennisclip van Maten (2018)</a:t>
            </a:r>
          </a:p>
          <a:p>
            <a:endParaRPr lang="en-US" dirty="0">
              <a:solidFill>
                <a:srgbClr val="FF0000"/>
              </a:solidFill>
              <a:cs typeface="Calibri"/>
            </a:endParaRPr>
          </a:p>
        </p:txBody>
      </p:sp>
      <p:sp>
        <p:nvSpPr>
          <p:cNvPr id="4" name="Tijdelijke aanduiding voor dianummer 3"/>
          <p:cNvSpPr>
            <a:spLocks noGrp="1"/>
          </p:cNvSpPr>
          <p:nvPr>
            <p:ph type="sldNum" sz="quarter" idx="5"/>
          </p:nvPr>
        </p:nvSpPr>
        <p:spPr/>
        <p:txBody>
          <a:bodyPr/>
          <a:lstStyle/>
          <a:p>
            <a:fld id="{5F91FCB6-66C1-425B-9000-9A7CE24C14CE}" type="slidenum">
              <a:rPr lang="nl-NL" smtClean="0"/>
              <a:t>1</a:t>
            </a:fld>
            <a:endParaRPr lang="nl-NL"/>
          </a:p>
        </p:txBody>
      </p:sp>
    </p:spTree>
    <p:extLst>
      <p:ext uri="{BB962C8B-B14F-4D97-AF65-F5344CB8AC3E}">
        <p14:creationId xmlns:p14="http://schemas.microsoft.com/office/powerpoint/2010/main" val="119114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We </a:t>
            </a:r>
            <a:r>
              <a:rPr lang="en-US" dirty="0" err="1">
                <a:cs typeface="Calibri"/>
              </a:rPr>
              <a:t>nemen</a:t>
            </a:r>
            <a:r>
              <a:rPr lang="en-US" dirty="0">
                <a:cs typeface="Calibri"/>
              </a:rPr>
              <a:t> je mee in </a:t>
            </a:r>
            <a:r>
              <a:rPr lang="en-US" dirty="0" err="1">
                <a:cs typeface="Calibri"/>
              </a:rPr>
              <a:t>inleiding</a:t>
            </a:r>
            <a:r>
              <a:rPr lang="en-US" dirty="0">
                <a:cs typeface="Calibri"/>
              </a:rPr>
              <a:t> </a:t>
            </a:r>
            <a:r>
              <a:rPr lang="en-US" dirty="0" err="1">
                <a:cs typeface="Calibri"/>
              </a:rPr>
              <a:t>en</a:t>
            </a:r>
            <a:r>
              <a:rPr lang="en-US" dirty="0">
                <a:cs typeface="Calibri"/>
              </a:rPr>
              <a:t> </a:t>
            </a:r>
            <a:r>
              <a:rPr lang="en-US" dirty="0" err="1">
                <a:cs typeface="Calibri"/>
              </a:rPr>
              <a:t>eerste</a:t>
            </a:r>
            <a:r>
              <a:rPr lang="en-US" dirty="0">
                <a:cs typeface="Calibri"/>
              </a:rPr>
              <a:t> 2 </a:t>
            </a:r>
            <a:r>
              <a:rPr lang="en-US" dirty="0" err="1">
                <a:cs typeface="Calibri"/>
              </a:rPr>
              <a:t>fasen</a:t>
            </a:r>
            <a:r>
              <a:rPr lang="en-US" dirty="0">
                <a:cs typeface="Calibri"/>
              </a:rPr>
              <a:t> van </a:t>
            </a:r>
            <a:r>
              <a:rPr lang="en-US" dirty="0" err="1">
                <a:cs typeface="Calibri"/>
              </a:rPr>
              <a:t>methodiek</a:t>
            </a:r>
            <a:endParaRPr lang="en-US" dirty="0">
              <a:cs typeface="Calibri"/>
            </a:endParaRPr>
          </a:p>
        </p:txBody>
      </p:sp>
      <p:sp>
        <p:nvSpPr>
          <p:cNvPr id="4" name="Tijdelijke aanduiding voor dianummer 3"/>
          <p:cNvSpPr>
            <a:spLocks noGrp="1"/>
          </p:cNvSpPr>
          <p:nvPr>
            <p:ph type="sldNum" sz="quarter" idx="5"/>
          </p:nvPr>
        </p:nvSpPr>
        <p:spPr/>
        <p:txBody>
          <a:bodyPr/>
          <a:lstStyle/>
          <a:p>
            <a:fld id="{5F91FCB6-66C1-425B-9000-9A7CE24C14CE}" type="slidenum">
              <a:rPr lang="nl-NL" smtClean="0"/>
              <a:t>2</a:t>
            </a:fld>
            <a:endParaRPr lang="nl-NL"/>
          </a:p>
        </p:txBody>
      </p:sp>
    </p:spTree>
    <p:extLst>
      <p:ext uri="{BB962C8B-B14F-4D97-AF65-F5344CB8AC3E}">
        <p14:creationId xmlns:p14="http://schemas.microsoft.com/office/powerpoint/2010/main" val="102244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91FCB6-66C1-425B-9000-9A7CE24C14CE}" type="slidenum">
              <a:rPr lang="nl-NL" smtClean="0"/>
              <a:t>3</a:t>
            </a:fld>
            <a:endParaRPr lang="nl-NL"/>
          </a:p>
        </p:txBody>
      </p:sp>
    </p:spTree>
    <p:extLst>
      <p:ext uri="{BB962C8B-B14F-4D97-AF65-F5344CB8AC3E}">
        <p14:creationId xmlns:p14="http://schemas.microsoft.com/office/powerpoint/2010/main" val="122282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Bef>
                <a:spcPts val="300"/>
              </a:spcBef>
              <a:spcAft>
                <a:spcPts val="600"/>
              </a:spcAft>
            </a:pPr>
            <a:r>
              <a:rPr lang="nl-NL" dirty="0"/>
              <a:t>In deze SO WHAT fase gaat het er om dat je met een kritische en open blik reflecteert op je narratief. </a:t>
            </a:r>
            <a:endParaRPr lang="en-US" dirty="0"/>
          </a:p>
          <a:p>
            <a:pPr>
              <a:lnSpc>
                <a:spcPct val="110000"/>
              </a:lnSpc>
              <a:spcBef>
                <a:spcPts val="300"/>
              </a:spcBef>
              <a:spcAft>
                <a:spcPts val="600"/>
              </a:spcAft>
            </a:pPr>
            <a:r>
              <a:rPr lang="nl-NL" dirty="0"/>
              <a:t>Je hebt wellicht al kennis en ideeën om te verklaren wat er gebeurde. Dus voordat je in de volgende fase opzoek gaat naar nieuwe kennis mobiliseer je hier de stand van zaken. Pas na de analyse bepaal je, gemotiveerd,  de focus van je vraagstelling voor de NOW WHAT fase.</a:t>
            </a:r>
            <a:endParaRPr lang="en-US" dirty="0"/>
          </a:p>
          <a:p>
            <a:pPr>
              <a:lnSpc>
                <a:spcPct val="110000"/>
              </a:lnSpc>
              <a:spcBef>
                <a:spcPts val="300"/>
              </a:spcBef>
              <a:spcAft>
                <a:spcPts val="600"/>
              </a:spcAft>
            </a:pPr>
            <a:r>
              <a:rPr lang="nl-NL" dirty="0"/>
              <a:t>Een belangrijke stap in de SO WHAT fase om hier grip op te krijgen is het uitvoeren van een </a:t>
            </a:r>
            <a:r>
              <a:rPr lang="nl-NL" u="sng" dirty="0"/>
              <a:t>kwalitatieve analyse</a:t>
            </a:r>
            <a:r>
              <a:rPr lang="nl-NL" dirty="0"/>
              <a:t>. </a:t>
            </a:r>
            <a:r>
              <a:rPr lang="nl-NL" u="sng" dirty="0"/>
              <a:t>In de volgende dia's gaan we hier verder op in</a:t>
            </a:r>
            <a:endParaRPr lang="en-US" dirty="0"/>
          </a:p>
          <a:p>
            <a:pPr>
              <a:lnSpc>
                <a:spcPct val="110000"/>
              </a:lnSpc>
              <a:spcBef>
                <a:spcPts val="300"/>
              </a:spcBef>
              <a:spcAft>
                <a:spcPts val="600"/>
              </a:spcAft>
            </a:pPr>
            <a:r>
              <a:rPr lang="nl-NL" dirty="0"/>
              <a:t>OPDRACHT</a:t>
            </a:r>
            <a:endParaRPr lang="en-US" dirty="0"/>
          </a:p>
          <a:p>
            <a:pPr marL="217170" indent="-217170">
              <a:lnSpc>
                <a:spcPct val="110000"/>
              </a:lnSpc>
              <a:spcBef>
                <a:spcPts val="300"/>
              </a:spcBef>
              <a:spcAft>
                <a:spcPts val="600"/>
              </a:spcAft>
              <a:buFont typeface="Arial"/>
              <a:buChar char="•"/>
            </a:pPr>
            <a:r>
              <a:rPr lang="nl-NL" dirty="0"/>
              <a:t>Lees voor je verder gaat het narratief van </a:t>
            </a:r>
            <a:r>
              <a:rPr lang="nl-NL" i="1" dirty="0" err="1"/>
              <a:t>ELiZ</a:t>
            </a:r>
            <a:r>
              <a:rPr lang="nl-NL" i="1" dirty="0"/>
              <a:t>-RC-Zorg, geloof en ethische kwesties </a:t>
            </a:r>
            <a:r>
              <a:rPr lang="nl-NL" dirty="0"/>
              <a:t>nog eens door. </a:t>
            </a:r>
            <a:endParaRPr lang="en-US" dirty="0"/>
          </a:p>
          <a:p>
            <a:pPr marL="217170" indent="-217170">
              <a:lnSpc>
                <a:spcPct val="110000"/>
              </a:lnSpc>
              <a:spcBef>
                <a:spcPts val="300"/>
              </a:spcBef>
              <a:spcAft>
                <a:spcPts val="600"/>
              </a:spcAft>
              <a:buFont typeface="Arial"/>
              <a:buChar char="•"/>
            </a:pPr>
            <a:r>
              <a:rPr lang="nl-NL" dirty="0"/>
              <a:t>Welke fragmenten vallen op? Welke onderwerpen komen naar voren? Zou je al 'codes' kunnen bedenken voor die fragmenten? Heb je al (kritische) vragen, zie ook Model van </a:t>
            </a:r>
            <a:r>
              <a:rPr lang="nl-NL" dirty="0" err="1"/>
              <a:t>Borton</a:t>
            </a:r>
            <a:endParaRPr lang="nl-NL" dirty="0"/>
          </a:p>
          <a:p>
            <a:endParaRPr lang="en-US" dirty="0">
              <a:solidFill>
                <a:srgbClr val="FF0000"/>
              </a:solidFill>
              <a:cs typeface="Calibri"/>
            </a:endParaRPr>
          </a:p>
        </p:txBody>
      </p:sp>
      <p:sp>
        <p:nvSpPr>
          <p:cNvPr id="4" name="Tijdelijke aanduiding voor dianummer 3"/>
          <p:cNvSpPr>
            <a:spLocks noGrp="1"/>
          </p:cNvSpPr>
          <p:nvPr>
            <p:ph type="sldNum" sz="quarter" idx="5"/>
          </p:nvPr>
        </p:nvSpPr>
        <p:spPr/>
        <p:txBody>
          <a:bodyPr/>
          <a:lstStyle/>
          <a:p>
            <a:fld id="{5F91FCB6-66C1-425B-9000-9A7CE24C14CE}" type="slidenum">
              <a:rPr lang="nl-NL" smtClean="0"/>
              <a:t>4</a:t>
            </a:fld>
            <a:endParaRPr lang="nl-NL"/>
          </a:p>
        </p:txBody>
      </p:sp>
    </p:spTree>
    <p:extLst>
      <p:ext uri="{BB962C8B-B14F-4D97-AF65-F5344CB8AC3E}">
        <p14:creationId xmlns:p14="http://schemas.microsoft.com/office/powerpoint/2010/main" val="2599885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58F3723-E86D-402B-A58C-6340A700E12B}"/>
              </a:ext>
            </a:extLst>
          </p:cNvPr>
          <p:cNvSpPr/>
          <p:nvPr userDrawn="1"/>
        </p:nvSpPr>
        <p:spPr>
          <a:xfrm rot="16714292">
            <a:off x="7999952" y="2357620"/>
            <a:ext cx="3367596" cy="35651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9A0D008A-3F93-440D-9F81-E76D613C944C}"/>
              </a:ext>
            </a:extLst>
          </p:cNvPr>
          <p:cNvPicPr>
            <a:picLocks noChangeAspect="1"/>
          </p:cNvPicPr>
          <p:nvPr userDrawn="1"/>
        </p:nvPicPr>
        <p:blipFill rotWithShape="1">
          <a:blip r:embed="rId2">
            <a:clrChange>
              <a:clrFrom>
                <a:srgbClr val="CC0033"/>
              </a:clrFrom>
              <a:clrTo>
                <a:srgbClr val="CC0033">
                  <a:alpha val="0"/>
                </a:srgbClr>
              </a:clrTo>
            </a:clrChange>
            <a:extLst>
              <a:ext uri="{28A0092B-C50C-407E-A947-70E740481C1C}">
                <a14:useLocalDpi xmlns:a14="http://schemas.microsoft.com/office/drawing/2010/main" val="0"/>
              </a:ext>
            </a:extLst>
          </a:blip>
          <a:srcRect l="64532" t="6360" r="2056" b="6360"/>
          <a:stretch/>
        </p:blipFill>
        <p:spPr bwMode="auto">
          <a:xfrm>
            <a:off x="5133975" y="2481263"/>
            <a:ext cx="1924050" cy="189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Vrije vorm: vorm 8">
            <a:extLst>
              <a:ext uri="{FF2B5EF4-FFF2-40B4-BE49-F238E27FC236}">
                <a16:creationId xmlns:a16="http://schemas.microsoft.com/office/drawing/2014/main" id="{A8658BEB-4FB9-4A82-9032-18860F414B1F}"/>
              </a:ext>
            </a:extLst>
          </p:cNvPr>
          <p:cNvSpPr/>
          <p:nvPr userDrawn="1"/>
        </p:nvSpPr>
        <p:spPr>
          <a:xfrm>
            <a:off x="0" y="0"/>
            <a:ext cx="12192000" cy="6858000"/>
          </a:xfrm>
          <a:custGeom>
            <a:avLst/>
            <a:gdLst>
              <a:gd name="connsiteX0" fmla="*/ 5345518 w 12192000"/>
              <a:gd name="connsiteY0" fmla="*/ 2343150 h 6858000"/>
              <a:gd name="connsiteX1" fmla="*/ 5015572 w 12192000"/>
              <a:gd name="connsiteY1" fmla="*/ 2673096 h 6858000"/>
              <a:gd name="connsiteX2" fmla="*/ 5015572 w 12192000"/>
              <a:gd name="connsiteY2" fmla="*/ 4184904 h 6858000"/>
              <a:gd name="connsiteX3" fmla="*/ 5345518 w 12192000"/>
              <a:gd name="connsiteY3" fmla="*/ 4514850 h 6858000"/>
              <a:gd name="connsiteX4" fmla="*/ 5568022 w 12192000"/>
              <a:gd name="connsiteY4" fmla="*/ 4514850 h 6858000"/>
              <a:gd name="connsiteX5" fmla="*/ 6858254 w 12192000"/>
              <a:gd name="connsiteY5" fmla="*/ 4514850 h 6858000"/>
              <a:gd name="connsiteX6" fmla="*/ 7188200 w 12192000"/>
              <a:gd name="connsiteY6" fmla="*/ 4514850 h 6858000"/>
              <a:gd name="connsiteX7" fmla="*/ 7188200 w 12192000"/>
              <a:gd name="connsiteY7" fmla="*/ 4184904 h 6858000"/>
              <a:gd name="connsiteX8" fmla="*/ 7188200 w 12192000"/>
              <a:gd name="connsiteY8" fmla="*/ 2679700 h 6858000"/>
              <a:gd name="connsiteX9" fmla="*/ 7188200 w 12192000"/>
              <a:gd name="connsiteY9" fmla="*/ 2673096 h 6858000"/>
              <a:gd name="connsiteX10" fmla="*/ 6858254 w 12192000"/>
              <a:gd name="connsiteY10" fmla="*/ 2343150 h 6858000"/>
              <a:gd name="connsiteX11" fmla="*/ 0 w 12192000"/>
              <a:gd name="connsiteY11" fmla="*/ 0 h 6858000"/>
              <a:gd name="connsiteX12" fmla="*/ 12192000 w 12192000"/>
              <a:gd name="connsiteY12" fmla="*/ 0 h 6858000"/>
              <a:gd name="connsiteX13" fmla="*/ 12192000 w 12192000"/>
              <a:gd name="connsiteY13" fmla="*/ 6858000 h 6858000"/>
              <a:gd name="connsiteX14" fmla="*/ 0 w 121920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5345518" y="2343150"/>
                </a:moveTo>
                <a:cubicBezTo>
                  <a:pt x="5163294" y="2343150"/>
                  <a:pt x="5015572" y="2490872"/>
                  <a:pt x="5015572" y="2673096"/>
                </a:cubicBezTo>
                <a:lnTo>
                  <a:pt x="5015572" y="4184904"/>
                </a:lnTo>
                <a:cubicBezTo>
                  <a:pt x="5015572" y="4367128"/>
                  <a:pt x="5163294" y="4514850"/>
                  <a:pt x="5345518" y="4514850"/>
                </a:cubicBezTo>
                <a:lnTo>
                  <a:pt x="5568022" y="4514850"/>
                </a:lnTo>
                <a:lnTo>
                  <a:pt x="6858254" y="4514850"/>
                </a:lnTo>
                <a:lnTo>
                  <a:pt x="7188200" y="4514850"/>
                </a:lnTo>
                <a:lnTo>
                  <a:pt x="7188200" y="4184904"/>
                </a:lnTo>
                <a:lnTo>
                  <a:pt x="7188200" y="2679700"/>
                </a:lnTo>
                <a:lnTo>
                  <a:pt x="7188200" y="2673096"/>
                </a:lnTo>
                <a:cubicBezTo>
                  <a:pt x="7188200" y="2490872"/>
                  <a:pt x="7040478" y="2343150"/>
                  <a:pt x="6858254" y="2343150"/>
                </a:cubicBez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57012E8C-9CAA-4824-9213-83A46D6A8E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066" t="-3216" r="-2410" b="-3216"/>
          <a:stretch/>
        </p:blipFill>
        <p:spPr bwMode="auto">
          <a:xfrm>
            <a:off x="4876800" y="2273300"/>
            <a:ext cx="2438400" cy="231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7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8.33333E-7 -3.7037E-6 L -0.29427 -0.1037 " pathEditMode="relative" rAng="0" ptsTypes="AA">
                                      <p:cBhvr>
                                        <p:cTn id="6" dur="1000" fill="hold"/>
                                        <p:tgtEl>
                                          <p:spTgt spid="10"/>
                                        </p:tgtEl>
                                        <p:attrNameLst>
                                          <p:attrName>ppt_x</p:attrName>
                                          <p:attrName>ppt_y</p:attrName>
                                        </p:attrNameLst>
                                      </p:cBhvr>
                                      <p:rCtr x="-14714" y="-5185"/>
                                    </p:animMotion>
                                  </p:childTnLst>
                                </p:cTn>
                              </p:par>
                              <p:par>
                                <p:cTn id="7" presetID="2" presetClass="entr" presetSubtype="4" decel="100000" fill="hold"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nodeType="with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50% + Afbeelding 50% #1">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FA92C458-F73D-47B9-9BDF-5FFDD1BD7946}"/>
              </a:ext>
            </a:extLst>
          </p:cNvPr>
          <p:cNvSpPr>
            <a:spLocks noGrp="1"/>
          </p:cNvSpPr>
          <p:nvPr>
            <p:ph type="pic" sz="quarter" idx="14" hasCustomPrompt="1"/>
          </p:nvPr>
        </p:nvSpPr>
        <p:spPr>
          <a:xfrm>
            <a:off x="6095997" y="1313867"/>
            <a:ext cx="6096003" cy="4682617"/>
          </a:xfrm>
          <a:custGeom>
            <a:avLst/>
            <a:gdLst>
              <a:gd name="connsiteX0" fmla="*/ 348668 w 6096003"/>
              <a:gd name="connsiteY0" fmla="*/ 0 h 4682617"/>
              <a:gd name="connsiteX1" fmla="*/ 5747335 w 6096003"/>
              <a:gd name="connsiteY1" fmla="*/ 0 h 4682617"/>
              <a:gd name="connsiteX2" fmla="*/ 6096003 w 6096003"/>
              <a:gd name="connsiteY2" fmla="*/ 348668 h 4682617"/>
              <a:gd name="connsiteX3" fmla="*/ 6096003 w 6096003"/>
              <a:gd name="connsiteY3" fmla="*/ 1099133 h 4682617"/>
              <a:gd name="connsiteX4" fmla="*/ 6096003 w 6096003"/>
              <a:gd name="connsiteY4" fmla="*/ 4333949 h 4682617"/>
              <a:gd name="connsiteX5" fmla="*/ 6096003 w 6096003"/>
              <a:gd name="connsiteY5" fmla="*/ 4682617 h 4682617"/>
              <a:gd name="connsiteX6" fmla="*/ 5747335 w 6096003"/>
              <a:gd name="connsiteY6" fmla="*/ 4682617 h 4682617"/>
              <a:gd name="connsiteX7" fmla="*/ 1574800 w 6096003"/>
              <a:gd name="connsiteY7" fmla="*/ 4682617 h 4682617"/>
              <a:gd name="connsiteX8" fmla="*/ 348668 w 6096003"/>
              <a:gd name="connsiteY8" fmla="*/ 4682617 h 4682617"/>
              <a:gd name="connsiteX9" fmla="*/ 0 w 6096003"/>
              <a:gd name="connsiteY9" fmla="*/ 4333949 h 4682617"/>
              <a:gd name="connsiteX10" fmla="*/ 0 w 6096003"/>
              <a:gd name="connsiteY10" fmla="*/ 348668 h 4682617"/>
              <a:gd name="connsiteX11" fmla="*/ 348668 w 6096003"/>
              <a:gd name="connsiteY11" fmla="*/ 0 h 468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3" h="4682617">
                <a:moveTo>
                  <a:pt x="348668" y="0"/>
                </a:moveTo>
                <a:lnTo>
                  <a:pt x="5747335" y="0"/>
                </a:lnTo>
                <a:cubicBezTo>
                  <a:pt x="5939899" y="0"/>
                  <a:pt x="6096003" y="156104"/>
                  <a:pt x="6096003" y="348668"/>
                </a:cubicBezTo>
                <a:lnTo>
                  <a:pt x="6096003" y="1099133"/>
                </a:lnTo>
                <a:lnTo>
                  <a:pt x="6096003" y="4333949"/>
                </a:lnTo>
                <a:lnTo>
                  <a:pt x="6096003" y="4682617"/>
                </a:lnTo>
                <a:lnTo>
                  <a:pt x="5747335" y="4682617"/>
                </a:lnTo>
                <a:lnTo>
                  <a:pt x="1574800" y="4682617"/>
                </a:lnTo>
                <a:lnTo>
                  <a:pt x="348668" y="4682617"/>
                </a:lnTo>
                <a:cubicBezTo>
                  <a:pt x="156104" y="4682617"/>
                  <a:pt x="0" y="4526513"/>
                  <a:pt x="0" y="4333949"/>
                </a:cubicBezTo>
                <a:lnTo>
                  <a:pt x="0" y="348668"/>
                </a:lnTo>
                <a:cubicBezTo>
                  <a:pt x="0" y="156104"/>
                  <a:pt x="156104" y="0"/>
                  <a:pt x="348668" y="0"/>
                </a:cubicBez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14" name="Tijdelijke aanduiding voor verticale tekst 13">
            <a:extLst>
              <a:ext uri="{FF2B5EF4-FFF2-40B4-BE49-F238E27FC236}">
                <a16:creationId xmlns:a16="http://schemas.microsoft.com/office/drawing/2014/main" id="{5703D203-A7A5-4255-923C-1E1B8201F7A8}"/>
              </a:ext>
            </a:extLst>
          </p:cNvPr>
          <p:cNvSpPr>
            <a:spLocks noGrp="1"/>
          </p:cNvSpPr>
          <p:nvPr>
            <p:ph type="body" orient="vert" idx="1" hasCustomPrompt="1"/>
          </p:nvPr>
        </p:nvSpPr>
        <p:spPr>
          <a:xfrm>
            <a:off x="0" y="1313868"/>
            <a:ext cx="5519992" cy="4682616"/>
          </a:xfrm>
          <a:custGeom>
            <a:avLst/>
            <a:gdLst>
              <a:gd name="connsiteX0" fmla="*/ 0 w 5519992"/>
              <a:gd name="connsiteY0" fmla="*/ 0 h 4682616"/>
              <a:gd name="connsiteX1" fmla="*/ 5221663 w 5519992"/>
              <a:gd name="connsiteY1" fmla="*/ 0 h 4682616"/>
              <a:gd name="connsiteX2" fmla="*/ 5519992 w 5519992"/>
              <a:gd name="connsiteY2" fmla="*/ 298329 h 4682616"/>
              <a:gd name="connsiteX3" fmla="*/ 5519992 w 5519992"/>
              <a:gd name="connsiteY3" fmla="*/ 4384287 h 4682616"/>
              <a:gd name="connsiteX4" fmla="*/ 5221663 w 5519992"/>
              <a:gd name="connsiteY4" fmla="*/ 4682616 h 4682616"/>
              <a:gd name="connsiteX5" fmla="*/ 0 w 5519992"/>
              <a:gd name="connsiteY5"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9992" h="4682616">
                <a:moveTo>
                  <a:pt x="0" y="0"/>
                </a:moveTo>
                <a:lnTo>
                  <a:pt x="5221663" y="0"/>
                </a:lnTo>
                <a:cubicBezTo>
                  <a:pt x="5386426" y="0"/>
                  <a:pt x="5519992" y="133566"/>
                  <a:pt x="5519992" y="298329"/>
                </a:cubicBezTo>
                <a:lnTo>
                  <a:pt x="5519992" y="4384287"/>
                </a:lnTo>
                <a:cubicBezTo>
                  <a:pt x="5519992" y="4549050"/>
                  <a:pt x="5386426" y="4682616"/>
                  <a:pt x="5221663" y="4682616"/>
                </a:cubicBez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grpSp>
        <p:nvGrpSpPr>
          <p:cNvPr id="6" name="INSTRUCTIE">
            <a:extLst>
              <a:ext uri="{FF2B5EF4-FFF2-40B4-BE49-F238E27FC236}">
                <a16:creationId xmlns:a16="http://schemas.microsoft.com/office/drawing/2014/main" id="{344A7C8E-B1A0-4FC2-915C-DF48DB7802E2}"/>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6FC80F14-7D64-4134-89EA-D455D2D4D34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8" name="Ovaal 7">
              <a:extLst>
                <a:ext uri="{FF2B5EF4-FFF2-40B4-BE49-F238E27FC236}">
                  <a16:creationId xmlns:a16="http://schemas.microsoft.com/office/drawing/2014/main" id="{114E4CDF-4780-4E01-A5BA-AC57256A132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8DBED9FF-4AFA-4730-A108-C13D1A5E2DC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37709C40-4932-409B-862B-B87D2DBDDAE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A5341023-EB6B-48EA-A588-29BDBF8C037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3" name="Rechthoek 12">
              <a:extLst>
                <a:ext uri="{FF2B5EF4-FFF2-40B4-BE49-F238E27FC236}">
                  <a16:creationId xmlns:a16="http://schemas.microsoft.com/office/drawing/2014/main" id="{0E046B33-272C-4C87-93CB-E80141B1890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5" name="Ovaal 14">
              <a:extLst>
                <a:ext uri="{FF2B5EF4-FFF2-40B4-BE49-F238E27FC236}">
                  <a16:creationId xmlns:a16="http://schemas.microsoft.com/office/drawing/2014/main" id="{B87BD287-8938-4F10-B611-14769175E98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99DD9770-E981-4F09-95E3-5A1E048E852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7" name="Ovaal 16">
              <a:extLst>
                <a:ext uri="{FF2B5EF4-FFF2-40B4-BE49-F238E27FC236}">
                  <a16:creationId xmlns:a16="http://schemas.microsoft.com/office/drawing/2014/main" id="{FAF5B24F-E67C-4293-95F7-22D54B58D6AC}"/>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537FF282-E690-4FCB-8B92-BE9BC3631FE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9" name="Ovaal 18">
              <a:extLst>
                <a:ext uri="{FF2B5EF4-FFF2-40B4-BE49-F238E27FC236}">
                  <a16:creationId xmlns:a16="http://schemas.microsoft.com/office/drawing/2014/main" id="{AE798EA0-A086-47CE-8AC8-883033A6C213}"/>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0" name="Rechthoek 19">
              <a:extLst>
                <a:ext uri="{FF2B5EF4-FFF2-40B4-BE49-F238E27FC236}">
                  <a16:creationId xmlns:a16="http://schemas.microsoft.com/office/drawing/2014/main" id="{0FE8216B-344A-4368-BBE5-EFB8B321819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1" name="Ovaal 20">
              <a:extLst>
                <a:ext uri="{FF2B5EF4-FFF2-40B4-BE49-F238E27FC236}">
                  <a16:creationId xmlns:a16="http://schemas.microsoft.com/office/drawing/2014/main" id="{05CD596E-A595-4087-B5BC-D259B9399462}"/>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B90CCC21-47D7-4150-83BC-F54110EFC0D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3" name="Ovaal 22">
              <a:extLst>
                <a:ext uri="{FF2B5EF4-FFF2-40B4-BE49-F238E27FC236}">
                  <a16:creationId xmlns:a16="http://schemas.microsoft.com/office/drawing/2014/main" id="{019DA7E8-F41D-4B47-8D33-19E16915581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4" name="Rechthoek 23">
              <a:extLst>
                <a:ext uri="{FF2B5EF4-FFF2-40B4-BE49-F238E27FC236}">
                  <a16:creationId xmlns:a16="http://schemas.microsoft.com/office/drawing/2014/main" id="{7B72D6BF-6B45-4A32-ABC5-145A5EA0871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5" name="Ovaal 24">
              <a:extLst>
                <a:ext uri="{FF2B5EF4-FFF2-40B4-BE49-F238E27FC236}">
                  <a16:creationId xmlns:a16="http://schemas.microsoft.com/office/drawing/2014/main" id="{1F094E57-18E2-4732-A98A-BD9745CBBA4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6" name="Rechthoek 25">
              <a:extLst>
                <a:ext uri="{FF2B5EF4-FFF2-40B4-BE49-F238E27FC236}">
                  <a16:creationId xmlns:a16="http://schemas.microsoft.com/office/drawing/2014/main" id="{B9CC2EE8-9E27-48B0-A5C3-06E0169372E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7" name="Ovaal 26">
              <a:extLst>
                <a:ext uri="{FF2B5EF4-FFF2-40B4-BE49-F238E27FC236}">
                  <a16:creationId xmlns:a16="http://schemas.microsoft.com/office/drawing/2014/main" id="{56927441-6300-4C49-A302-CB570283E55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8" name="Rechthoek 27">
              <a:extLst>
                <a:ext uri="{FF2B5EF4-FFF2-40B4-BE49-F238E27FC236}">
                  <a16:creationId xmlns:a16="http://schemas.microsoft.com/office/drawing/2014/main" id="{3C616FC6-23CC-469A-AF5C-30FB9C8AE5C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BB703793-D275-4808-9BE3-90F0584F07F4}"/>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1" name="ICOON_info">
              <a:extLst>
                <a:ext uri="{FF2B5EF4-FFF2-40B4-BE49-F238E27FC236}">
                  <a16:creationId xmlns:a16="http://schemas.microsoft.com/office/drawing/2014/main" id="{49AB33E3-BC83-44AF-90A7-863BEE8C278E}"/>
                </a:ext>
              </a:extLst>
            </p:cNvPr>
            <p:cNvGrpSpPr/>
            <p:nvPr userDrawn="1"/>
          </p:nvGrpSpPr>
          <p:grpSpPr>
            <a:xfrm>
              <a:off x="-376736" y="4400186"/>
              <a:ext cx="283685" cy="283685"/>
              <a:chOff x="-510741" y="5913713"/>
              <a:chExt cx="267555" cy="267555"/>
            </a:xfrm>
          </p:grpSpPr>
          <p:sp>
            <p:nvSpPr>
              <p:cNvPr id="73" name="Ovaal 72">
                <a:extLst>
                  <a:ext uri="{FF2B5EF4-FFF2-40B4-BE49-F238E27FC236}">
                    <a16:creationId xmlns:a16="http://schemas.microsoft.com/office/drawing/2014/main" id="{32A978F6-1061-40F1-B54E-A7E319E3FD9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66FD6713-E3B5-4B0B-B6AB-66A51DF59EC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VOORBEELD">
              <a:extLst>
                <a:ext uri="{FF2B5EF4-FFF2-40B4-BE49-F238E27FC236}">
                  <a16:creationId xmlns:a16="http://schemas.microsoft.com/office/drawing/2014/main" id="{EB496DF4-4334-4053-98EB-5EB68CEF37C9}"/>
                </a:ext>
              </a:extLst>
            </p:cNvPr>
            <p:cNvGrpSpPr/>
            <p:nvPr userDrawn="1"/>
          </p:nvGrpSpPr>
          <p:grpSpPr>
            <a:xfrm>
              <a:off x="-3605171" y="458674"/>
              <a:ext cx="3234311" cy="558875"/>
              <a:chOff x="-3605171" y="458674"/>
              <a:chExt cx="3234311" cy="558875"/>
            </a:xfrm>
          </p:grpSpPr>
          <p:sp>
            <p:nvSpPr>
              <p:cNvPr id="33" name="Rechthoek 32">
                <a:extLst>
                  <a:ext uri="{FF2B5EF4-FFF2-40B4-BE49-F238E27FC236}">
                    <a16:creationId xmlns:a16="http://schemas.microsoft.com/office/drawing/2014/main" id="{5E15FA2F-BD0A-474B-B9F7-6A40399896C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4" name="Rechthoek 33">
                <a:extLst>
                  <a:ext uri="{FF2B5EF4-FFF2-40B4-BE49-F238E27FC236}">
                    <a16:creationId xmlns:a16="http://schemas.microsoft.com/office/drawing/2014/main" id="{C2FC8495-A7C7-416D-AAAA-CCACF41BCD9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4598DCE0-183F-446F-8A93-E59525C28A97}"/>
                  </a:ext>
                </a:extLst>
              </p:cNvPr>
              <p:cNvGrpSpPr/>
              <p:nvPr userDrawn="1"/>
            </p:nvGrpSpPr>
            <p:grpSpPr>
              <a:xfrm>
                <a:off x="-3386247" y="830871"/>
                <a:ext cx="139423" cy="109566"/>
                <a:chOff x="-2866744" y="827071"/>
                <a:chExt cx="168701" cy="132575"/>
              </a:xfrm>
            </p:grpSpPr>
            <p:grpSp>
              <p:nvGrpSpPr>
                <p:cNvPr id="66" name="Groep 65">
                  <a:extLst>
                    <a:ext uri="{FF2B5EF4-FFF2-40B4-BE49-F238E27FC236}">
                      <a16:creationId xmlns:a16="http://schemas.microsoft.com/office/drawing/2014/main" id="{67EFAE2A-7134-406B-BCAB-3E8E588CA625}"/>
                    </a:ext>
                  </a:extLst>
                </p:cNvPr>
                <p:cNvGrpSpPr/>
                <p:nvPr userDrawn="1"/>
              </p:nvGrpSpPr>
              <p:grpSpPr>
                <a:xfrm>
                  <a:off x="-2866744" y="827071"/>
                  <a:ext cx="168701" cy="132575"/>
                  <a:chOff x="-2866744" y="827071"/>
                  <a:chExt cx="168701" cy="132575"/>
                </a:xfrm>
              </p:grpSpPr>
              <p:cxnSp>
                <p:nvCxnSpPr>
                  <p:cNvPr id="68" name="Rechte verbindingslijn 67">
                    <a:extLst>
                      <a:ext uri="{FF2B5EF4-FFF2-40B4-BE49-F238E27FC236}">
                        <a16:creationId xmlns:a16="http://schemas.microsoft.com/office/drawing/2014/main" id="{F6B79D45-9599-4B6C-82C5-74EC10982C6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1DB04AC9-F14E-4DE1-B998-1DD60A8925A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6745E3EB-CFB6-4E74-BD8A-63586403505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8DC6CFFA-3ED0-4BAF-BE23-46208E3E7DA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723C8303-D35E-4A3C-AA90-1430BC3B575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99085819-EC41-4E11-A170-7CCB8C22D97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D755AC6B-A5AC-44F9-9243-5B6C2432F44A}"/>
                  </a:ext>
                </a:extLst>
              </p:cNvPr>
              <p:cNvGrpSpPr/>
              <p:nvPr userDrawn="1"/>
            </p:nvGrpSpPr>
            <p:grpSpPr>
              <a:xfrm>
                <a:off x="-3605171" y="830871"/>
                <a:ext cx="139423" cy="109566"/>
                <a:chOff x="-2866744" y="518074"/>
                <a:chExt cx="168701" cy="132575"/>
              </a:xfrm>
            </p:grpSpPr>
            <p:grpSp>
              <p:nvGrpSpPr>
                <p:cNvPr id="59" name="Groep 58">
                  <a:extLst>
                    <a:ext uri="{FF2B5EF4-FFF2-40B4-BE49-F238E27FC236}">
                      <a16:creationId xmlns:a16="http://schemas.microsoft.com/office/drawing/2014/main" id="{DB5545D5-3C19-48AD-8B9B-947830D8CBA7}"/>
                    </a:ext>
                  </a:extLst>
                </p:cNvPr>
                <p:cNvGrpSpPr/>
                <p:nvPr userDrawn="1"/>
              </p:nvGrpSpPr>
              <p:grpSpPr>
                <a:xfrm>
                  <a:off x="-2866744" y="518074"/>
                  <a:ext cx="168701" cy="132575"/>
                  <a:chOff x="-2866744" y="518074"/>
                  <a:chExt cx="168701" cy="132575"/>
                </a:xfrm>
              </p:grpSpPr>
              <p:cxnSp>
                <p:nvCxnSpPr>
                  <p:cNvPr id="61" name="Rechte verbindingslijn 60">
                    <a:extLst>
                      <a:ext uri="{FF2B5EF4-FFF2-40B4-BE49-F238E27FC236}">
                        <a16:creationId xmlns:a16="http://schemas.microsoft.com/office/drawing/2014/main" id="{ADFFE281-AF1C-49D2-A08E-431B27BCB4A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C777272F-8A55-4641-804B-E487BF64854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E0F0566-FD04-409C-B596-BD6EEDAE00E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A182F811-7496-4A69-8C62-4BC02BEBA7D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C450323-F8F0-4554-9B81-FD252F9D177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5D8B31E0-9147-4F36-86E5-9F43AEE7884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7" name="Rechte verbindingslijn 36">
                <a:extLst>
                  <a:ext uri="{FF2B5EF4-FFF2-40B4-BE49-F238E27FC236}">
                    <a16:creationId xmlns:a16="http://schemas.microsoft.com/office/drawing/2014/main" id="{9281C119-A1AA-47C0-BA83-21B0C2F1F27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29A1DDDA-81BB-4CA3-913D-342C9D4B550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6DC947A5-E2DB-400F-BCF4-EF8315853AE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0" name="Rechthoek 39">
                <a:extLst>
                  <a:ext uri="{FF2B5EF4-FFF2-40B4-BE49-F238E27FC236}">
                    <a16:creationId xmlns:a16="http://schemas.microsoft.com/office/drawing/2014/main" id="{303916DD-DB9A-4D64-B2A8-29825F806E7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1" name="Groep 40">
                <a:extLst>
                  <a:ext uri="{FF2B5EF4-FFF2-40B4-BE49-F238E27FC236}">
                    <a16:creationId xmlns:a16="http://schemas.microsoft.com/office/drawing/2014/main" id="{1F0080A5-7901-4867-8FE9-07AD48CEAD4B}"/>
                  </a:ext>
                </a:extLst>
              </p:cNvPr>
              <p:cNvGrpSpPr/>
              <p:nvPr userDrawn="1"/>
            </p:nvGrpSpPr>
            <p:grpSpPr>
              <a:xfrm>
                <a:off x="-2916763" y="769168"/>
                <a:ext cx="268738" cy="248381"/>
                <a:chOff x="-2916763" y="769168"/>
                <a:chExt cx="268738" cy="248381"/>
              </a:xfrm>
            </p:grpSpPr>
            <p:sp>
              <p:nvSpPr>
                <p:cNvPr id="51" name="Rechthoek 50">
                  <a:extLst>
                    <a:ext uri="{FF2B5EF4-FFF2-40B4-BE49-F238E27FC236}">
                      <a16:creationId xmlns:a16="http://schemas.microsoft.com/office/drawing/2014/main" id="{E28BC91B-F62F-4200-99B4-547B314E07C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2C27CF1A-E003-473A-82B2-01D4FBF9B7CC}"/>
                    </a:ext>
                  </a:extLst>
                </p:cNvPr>
                <p:cNvGrpSpPr/>
                <p:nvPr userDrawn="1"/>
              </p:nvGrpSpPr>
              <p:grpSpPr>
                <a:xfrm>
                  <a:off x="-2866744" y="827071"/>
                  <a:ext cx="168701" cy="132575"/>
                  <a:chOff x="-2866744" y="827071"/>
                  <a:chExt cx="168701" cy="132575"/>
                </a:xfrm>
              </p:grpSpPr>
              <p:cxnSp>
                <p:nvCxnSpPr>
                  <p:cNvPr id="54" name="Rechte verbindingslijn 53">
                    <a:extLst>
                      <a:ext uri="{FF2B5EF4-FFF2-40B4-BE49-F238E27FC236}">
                        <a16:creationId xmlns:a16="http://schemas.microsoft.com/office/drawing/2014/main" id="{6341887B-ED19-48BD-9AA3-3173D38238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C7886FA-DC48-477D-974F-7266D7A30AD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57998167-2606-4E03-8570-9B9D0A5D986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D22835B6-B2F8-4534-B34C-44A6D05FD9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81CC0574-3723-4CD3-9DC0-6838FF69C2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C14E4A0A-9638-45F9-AA50-787B556FFF6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8C391102-ADDB-47E4-B2E5-EE62B1456443}"/>
                  </a:ext>
                </a:extLst>
              </p:cNvPr>
              <p:cNvGrpSpPr/>
              <p:nvPr userDrawn="1"/>
            </p:nvGrpSpPr>
            <p:grpSpPr>
              <a:xfrm>
                <a:off x="-2916763" y="460171"/>
                <a:ext cx="268738" cy="248381"/>
                <a:chOff x="-2916763" y="460171"/>
                <a:chExt cx="268738" cy="248381"/>
              </a:xfrm>
            </p:grpSpPr>
            <p:sp>
              <p:nvSpPr>
                <p:cNvPr id="43" name="Rechthoek 42">
                  <a:extLst>
                    <a:ext uri="{FF2B5EF4-FFF2-40B4-BE49-F238E27FC236}">
                      <a16:creationId xmlns:a16="http://schemas.microsoft.com/office/drawing/2014/main" id="{A3068EA0-E758-4380-BB88-51C22A74F4E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A778D9D8-7786-4310-8B81-A1639CD05C06}"/>
                    </a:ext>
                  </a:extLst>
                </p:cNvPr>
                <p:cNvGrpSpPr/>
                <p:nvPr userDrawn="1"/>
              </p:nvGrpSpPr>
              <p:grpSpPr>
                <a:xfrm>
                  <a:off x="-2866744" y="518074"/>
                  <a:ext cx="168701" cy="132575"/>
                  <a:chOff x="-2866744" y="518074"/>
                  <a:chExt cx="168701" cy="132575"/>
                </a:xfrm>
              </p:grpSpPr>
              <p:cxnSp>
                <p:nvCxnSpPr>
                  <p:cNvPr id="46" name="Rechte verbindingslijn 45">
                    <a:extLst>
                      <a:ext uri="{FF2B5EF4-FFF2-40B4-BE49-F238E27FC236}">
                        <a16:creationId xmlns:a16="http://schemas.microsoft.com/office/drawing/2014/main" id="{EE6143EA-9408-40A5-ABA1-31B8A589B8C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927E64F6-9E22-42B2-B372-13C2C60D2C1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9158093-8982-41AE-88CA-7163F510B34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60A7A465-31EA-4505-AC22-747FA500903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DF07ECCD-B722-4C7D-A35B-05858204B1F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5" name="Pijl: rechts 44">
                  <a:extLst>
                    <a:ext uri="{FF2B5EF4-FFF2-40B4-BE49-F238E27FC236}">
                      <a16:creationId xmlns:a16="http://schemas.microsoft.com/office/drawing/2014/main" id="{606669F8-D37C-450E-A364-A5A4FDC5F4C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5" name="INSTRUCTIE">
            <a:extLst>
              <a:ext uri="{FF2B5EF4-FFF2-40B4-BE49-F238E27FC236}">
                <a16:creationId xmlns:a16="http://schemas.microsoft.com/office/drawing/2014/main" id="{9448681A-B0BB-4A97-A1EF-4F0D2293BC17}"/>
              </a:ext>
            </a:extLst>
          </p:cNvPr>
          <p:cNvGrpSpPr/>
          <p:nvPr userDrawn="1"/>
        </p:nvGrpSpPr>
        <p:grpSpPr>
          <a:xfrm>
            <a:off x="12377595" y="0"/>
            <a:ext cx="3693386" cy="5270646"/>
            <a:chOff x="-3786437" y="0"/>
            <a:chExt cx="3693386" cy="5270646"/>
          </a:xfrm>
        </p:grpSpPr>
        <p:sp>
          <p:nvSpPr>
            <p:cNvPr id="76" name="Rechthoek 75">
              <a:extLst>
                <a:ext uri="{FF2B5EF4-FFF2-40B4-BE49-F238E27FC236}">
                  <a16:creationId xmlns:a16="http://schemas.microsoft.com/office/drawing/2014/main" id="{2B5E421E-3A8E-4434-93EA-CF499006E4C4}"/>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77" name="Rechthoek 76">
              <a:extLst>
                <a:ext uri="{FF2B5EF4-FFF2-40B4-BE49-F238E27FC236}">
                  <a16:creationId xmlns:a16="http://schemas.microsoft.com/office/drawing/2014/main" id="{161438C1-07B4-47A3-8914-DCF106885936}"/>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78" name="Ovaal 77">
              <a:extLst>
                <a:ext uri="{FF2B5EF4-FFF2-40B4-BE49-F238E27FC236}">
                  <a16:creationId xmlns:a16="http://schemas.microsoft.com/office/drawing/2014/main" id="{733B199A-D77D-4147-B185-231BF5DA81E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3E3B9B6B-3273-499E-B880-D4F5919B077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BF43D2BF-92CE-4D1A-A6FA-68BC3ACC057B}"/>
                </a:ext>
              </a:extLst>
            </p:cNvPr>
            <p:cNvGrpSpPr/>
            <p:nvPr userDrawn="1"/>
          </p:nvGrpSpPr>
          <p:grpSpPr>
            <a:xfrm>
              <a:off x="-3316179" y="1231351"/>
              <a:ext cx="294789" cy="318834"/>
              <a:chOff x="14466489" y="1001522"/>
              <a:chExt cx="290627" cy="314333"/>
            </a:xfrm>
          </p:grpSpPr>
          <p:sp>
            <p:nvSpPr>
              <p:cNvPr id="109" name="Rechthoek 108">
                <a:extLst>
                  <a:ext uri="{FF2B5EF4-FFF2-40B4-BE49-F238E27FC236}">
                    <a16:creationId xmlns:a16="http://schemas.microsoft.com/office/drawing/2014/main" id="{A5BD401A-D702-4697-883E-D44C116575A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8ABD2A6D-46BE-40EB-B69A-22114551CEFF}"/>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1" name="Vrije vorm: vorm 110">
                <a:extLst>
                  <a:ext uri="{FF2B5EF4-FFF2-40B4-BE49-F238E27FC236}">
                    <a16:creationId xmlns:a16="http://schemas.microsoft.com/office/drawing/2014/main" id="{280F7B7C-7B5E-4995-8475-3D5AE0C3035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2" name="Rechthoek: afgeronde hoeken 111">
                <a:extLst>
                  <a:ext uri="{FF2B5EF4-FFF2-40B4-BE49-F238E27FC236}">
                    <a16:creationId xmlns:a16="http://schemas.microsoft.com/office/drawing/2014/main" id="{C334B885-DF62-4BE9-B48E-780AC1EF33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13" name="Rechte verbindingslijn 112">
                <a:extLst>
                  <a:ext uri="{FF2B5EF4-FFF2-40B4-BE49-F238E27FC236}">
                    <a16:creationId xmlns:a16="http://schemas.microsoft.com/office/drawing/2014/main" id="{DA2BEBBB-5234-412E-AC34-B94BA6173A4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Rechte verbindingslijn 113">
                <a:extLst>
                  <a:ext uri="{FF2B5EF4-FFF2-40B4-BE49-F238E27FC236}">
                    <a16:creationId xmlns:a16="http://schemas.microsoft.com/office/drawing/2014/main" id="{B5B1FF23-EBA7-4858-B86E-11F638DAC020}"/>
                  </a:ext>
                </a:extLst>
              </p:cNvPr>
              <p:cNvCxnSpPr>
                <a:cxnSpLocks/>
                <a:stCxn id="11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0ECDB3AD-0720-44E5-A623-B18AFBA4FEA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67BEA016-6ECE-4D63-9B8F-2BAEFF9BFD8A}"/>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1D8F17CA-3415-4629-8563-842432478062}"/>
                </a:ext>
              </a:extLst>
            </p:cNvPr>
            <p:cNvGrpSpPr/>
            <p:nvPr userDrawn="1"/>
          </p:nvGrpSpPr>
          <p:grpSpPr>
            <a:xfrm>
              <a:off x="-3311319" y="2164285"/>
              <a:ext cx="825500" cy="209550"/>
              <a:chOff x="13504624" y="2482850"/>
              <a:chExt cx="825500" cy="209550"/>
            </a:xfrm>
          </p:grpSpPr>
          <p:sp>
            <p:nvSpPr>
              <p:cNvPr id="106" name="Rechthoek 105">
                <a:extLst>
                  <a:ext uri="{FF2B5EF4-FFF2-40B4-BE49-F238E27FC236}">
                    <a16:creationId xmlns:a16="http://schemas.microsoft.com/office/drawing/2014/main" id="{DD82788F-DC99-4464-88BF-3466CC69292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07" name="Rechte verbindingslijn 106">
                <a:extLst>
                  <a:ext uri="{FF2B5EF4-FFF2-40B4-BE49-F238E27FC236}">
                    <a16:creationId xmlns:a16="http://schemas.microsoft.com/office/drawing/2014/main" id="{3C821E1D-1871-4B01-BA77-AAF4EA8560D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8" name="Gelijkbenige driehoek 107">
                <a:extLst>
                  <a:ext uri="{FF2B5EF4-FFF2-40B4-BE49-F238E27FC236}">
                    <a16:creationId xmlns:a16="http://schemas.microsoft.com/office/drawing/2014/main" id="{EC69CA19-8119-4121-A417-4762FF8421C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4" name="Ovaal 83">
              <a:extLst>
                <a:ext uri="{FF2B5EF4-FFF2-40B4-BE49-F238E27FC236}">
                  <a16:creationId xmlns:a16="http://schemas.microsoft.com/office/drawing/2014/main" id="{0B84DA8D-3B6C-447D-84FF-08D9067A66D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B18696B4-3C7B-455C-9BAA-B454359C39D1}"/>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6" name="Groep 85">
              <a:extLst>
                <a:ext uri="{FF2B5EF4-FFF2-40B4-BE49-F238E27FC236}">
                  <a16:creationId xmlns:a16="http://schemas.microsoft.com/office/drawing/2014/main" id="{FFB1D872-0974-4356-B9A4-C240170E75C9}"/>
                </a:ext>
              </a:extLst>
            </p:cNvPr>
            <p:cNvGrpSpPr/>
            <p:nvPr userDrawn="1"/>
          </p:nvGrpSpPr>
          <p:grpSpPr>
            <a:xfrm>
              <a:off x="-3408294" y="3643742"/>
              <a:ext cx="622283" cy="612920"/>
              <a:chOff x="12617641" y="3403239"/>
              <a:chExt cx="752963" cy="741634"/>
            </a:xfrm>
          </p:grpSpPr>
          <p:grpSp>
            <p:nvGrpSpPr>
              <p:cNvPr id="90" name="Groep 89">
                <a:extLst>
                  <a:ext uri="{FF2B5EF4-FFF2-40B4-BE49-F238E27FC236}">
                    <a16:creationId xmlns:a16="http://schemas.microsoft.com/office/drawing/2014/main" id="{37BA6C94-6040-4610-A585-AE6BC82E366D}"/>
                  </a:ext>
                </a:extLst>
              </p:cNvPr>
              <p:cNvGrpSpPr/>
              <p:nvPr userDrawn="1"/>
            </p:nvGrpSpPr>
            <p:grpSpPr>
              <a:xfrm>
                <a:off x="12771530" y="3403239"/>
                <a:ext cx="467176" cy="448491"/>
                <a:chOff x="12782157" y="3403239"/>
                <a:chExt cx="467176" cy="448491"/>
              </a:xfrm>
            </p:grpSpPr>
            <p:grpSp>
              <p:nvGrpSpPr>
                <p:cNvPr id="93" name="Groep 92">
                  <a:extLst>
                    <a:ext uri="{FF2B5EF4-FFF2-40B4-BE49-F238E27FC236}">
                      <a16:creationId xmlns:a16="http://schemas.microsoft.com/office/drawing/2014/main" id="{0D5E342E-8B58-4C8B-82D3-E621A419DC53}"/>
                    </a:ext>
                  </a:extLst>
                </p:cNvPr>
                <p:cNvGrpSpPr/>
                <p:nvPr userDrawn="1"/>
              </p:nvGrpSpPr>
              <p:grpSpPr>
                <a:xfrm>
                  <a:off x="12782157" y="3403239"/>
                  <a:ext cx="412976" cy="396132"/>
                  <a:chOff x="13554906" y="3320109"/>
                  <a:chExt cx="443917" cy="425811"/>
                </a:xfrm>
              </p:grpSpPr>
              <p:grpSp>
                <p:nvGrpSpPr>
                  <p:cNvPr id="100" name="Groep 99">
                    <a:extLst>
                      <a:ext uri="{FF2B5EF4-FFF2-40B4-BE49-F238E27FC236}">
                        <a16:creationId xmlns:a16="http://schemas.microsoft.com/office/drawing/2014/main" id="{A8AAF8B9-205C-46BB-A99F-B588F3C4C0EA}"/>
                      </a:ext>
                    </a:extLst>
                  </p:cNvPr>
                  <p:cNvGrpSpPr/>
                  <p:nvPr userDrawn="1"/>
                </p:nvGrpSpPr>
                <p:grpSpPr>
                  <a:xfrm>
                    <a:off x="13554906" y="3320109"/>
                    <a:ext cx="443917" cy="425811"/>
                    <a:chOff x="12909684" y="1276143"/>
                    <a:chExt cx="443917" cy="425811"/>
                  </a:xfrm>
                </p:grpSpPr>
                <p:sp>
                  <p:nvSpPr>
                    <p:cNvPr id="103" name="Rechthoek 102">
                      <a:extLst>
                        <a:ext uri="{FF2B5EF4-FFF2-40B4-BE49-F238E27FC236}">
                          <a16:creationId xmlns:a16="http://schemas.microsoft.com/office/drawing/2014/main" id="{D514410D-D303-4171-A43B-1FAC8EE723A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D13943DB-5F93-4983-973A-829986D941B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5" name="Ovaal 104">
                      <a:extLst>
                        <a:ext uri="{FF2B5EF4-FFF2-40B4-BE49-F238E27FC236}">
                          <a16:creationId xmlns:a16="http://schemas.microsoft.com/office/drawing/2014/main" id="{A4181C80-EF93-4F16-A750-B2BF75DA8E2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1" name="Afbeelding 100">
                    <a:extLst>
                      <a:ext uri="{FF2B5EF4-FFF2-40B4-BE49-F238E27FC236}">
                        <a16:creationId xmlns:a16="http://schemas.microsoft.com/office/drawing/2014/main" id="{798A1938-8900-4B94-9258-EB139F470D9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2" name="Afbeelding 101">
                    <a:extLst>
                      <a:ext uri="{FF2B5EF4-FFF2-40B4-BE49-F238E27FC236}">
                        <a16:creationId xmlns:a16="http://schemas.microsoft.com/office/drawing/2014/main" id="{20CBE4AF-F588-4099-8EE0-FE9E019FAD9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4" name="Groep 93">
                  <a:extLst>
                    <a:ext uri="{FF2B5EF4-FFF2-40B4-BE49-F238E27FC236}">
                      <a16:creationId xmlns:a16="http://schemas.microsoft.com/office/drawing/2014/main" id="{7D6CB93D-4454-4A92-82E9-BF894CDDC9F3}"/>
                    </a:ext>
                  </a:extLst>
                </p:cNvPr>
                <p:cNvGrpSpPr/>
                <p:nvPr userDrawn="1"/>
              </p:nvGrpSpPr>
              <p:grpSpPr>
                <a:xfrm>
                  <a:off x="13103513" y="3705268"/>
                  <a:ext cx="145820" cy="146462"/>
                  <a:chOff x="13096169" y="3602278"/>
                  <a:chExt cx="145820" cy="146462"/>
                </a:xfrm>
              </p:grpSpPr>
              <p:sp>
                <p:nvSpPr>
                  <p:cNvPr id="98" name="Rechthoek 97">
                    <a:extLst>
                      <a:ext uri="{FF2B5EF4-FFF2-40B4-BE49-F238E27FC236}">
                        <a16:creationId xmlns:a16="http://schemas.microsoft.com/office/drawing/2014/main" id="{E59688AB-F31E-4C95-8028-991818B3EC8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EE763B8B-D6E5-46A7-86E5-0A7A7AA2DFA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21FD8816-CC47-4BFF-AF46-2FB696B26204}"/>
                    </a:ext>
                  </a:extLst>
                </p:cNvPr>
                <p:cNvGrpSpPr/>
                <p:nvPr userDrawn="1"/>
              </p:nvGrpSpPr>
              <p:grpSpPr>
                <a:xfrm rot="10800000">
                  <a:off x="13061402" y="3665637"/>
                  <a:ext cx="145820" cy="146462"/>
                  <a:chOff x="13096169" y="3602278"/>
                  <a:chExt cx="145820" cy="146462"/>
                </a:xfrm>
              </p:grpSpPr>
              <p:sp>
                <p:nvSpPr>
                  <p:cNvPr id="96" name="Rechthoek 95">
                    <a:extLst>
                      <a:ext uri="{FF2B5EF4-FFF2-40B4-BE49-F238E27FC236}">
                        <a16:creationId xmlns:a16="http://schemas.microsoft.com/office/drawing/2014/main" id="{1F17BCE1-05EF-4F36-8AD7-3911E4DA69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37DE7C60-74C6-4AB3-B9E9-64901D6469E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1" name="Rechthoek 90">
                <a:extLst>
                  <a:ext uri="{FF2B5EF4-FFF2-40B4-BE49-F238E27FC236}">
                    <a16:creationId xmlns:a16="http://schemas.microsoft.com/office/drawing/2014/main" id="{F37C06E6-892C-4BBA-AC5D-19A664BAAEC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92" name="Gelijkbenige driehoek 91">
                <a:extLst>
                  <a:ext uri="{FF2B5EF4-FFF2-40B4-BE49-F238E27FC236}">
                    <a16:creationId xmlns:a16="http://schemas.microsoft.com/office/drawing/2014/main" id="{C3D67F12-5D8D-48B5-B4CB-4E4AA42D520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87" name="ICOON_info">
              <a:extLst>
                <a:ext uri="{FF2B5EF4-FFF2-40B4-BE49-F238E27FC236}">
                  <a16:creationId xmlns:a16="http://schemas.microsoft.com/office/drawing/2014/main" id="{018B18F8-B98C-45B6-ABED-7462A1209A7D}"/>
                </a:ext>
              </a:extLst>
            </p:cNvPr>
            <p:cNvGrpSpPr/>
            <p:nvPr userDrawn="1"/>
          </p:nvGrpSpPr>
          <p:grpSpPr>
            <a:xfrm>
              <a:off x="-376736" y="4271597"/>
              <a:ext cx="283685" cy="283685"/>
              <a:chOff x="-510741" y="5913713"/>
              <a:chExt cx="267555" cy="267555"/>
            </a:xfrm>
          </p:grpSpPr>
          <p:sp>
            <p:nvSpPr>
              <p:cNvPr id="88" name="Ovaal 87">
                <a:extLst>
                  <a:ext uri="{FF2B5EF4-FFF2-40B4-BE49-F238E27FC236}">
                    <a16:creationId xmlns:a16="http://schemas.microsoft.com/office/drawing/2014/main" id="{953AFAF0-67A8-4A94-B096-FABCC459B68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A29A1707-5696-4ACC-A920-BC794BF9522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20" name="Groep 119">
            <a:extLst>
              <a:ext uri="{FF2B5EF4-FFF2-40B4-BE49-F238E27FC236}">
                <a16:creationId xmlns:a16="http://schemas.microsoft.com/office/drawing/2014/main" id="{031655FC-B283-4F5E-8ECB-46A19E281DCC}"/>
              </a:ext>
            </a:extLst>
          </p:cNvPr>
          <p:cNvGrpSpPr/>
          <p:nvPr userDrawn="1"/>
        </p:nvGrpSpPr>
        <p:grpSpPr>
          <a:xfrm>
            <a:off x="0" y="-2084542"/>
            <a:ext cx="2859314" cy="1913465"/>
            <a:chOff x="0" y="-2084542"/>
            <a:chExt cx="2859314" cy="1913465"/>
          </a:xfrm>
        </p:grpSpPr>
        <p:grpSp>
          <p:nvGrpSpPr>
            <p:cNvPr id="121" name="Groep 120">
              <a:extLst>
                <a:ext uri="{FF2B5EF4-FFF2-40B4-BE49-F238E27FC236}">
                  <a16:creationId xmlns:a16="http://schemas.microsoft.com/office/drawing/2014/main" id="{9A0DC12C-C34B-423C-8848-A31E439918DF}"/>
                </a:ext>
              </a:extLst>
            </p:cNvPr>
            <p:cNvGrpSpPr/>
            <p:nvPr userDrawn="1"/>
          </p:nvGrpSpPr>
          <p:grpSpPr>
            <a:xfrm>
              <a:off x="0" y="-2084542"/>
              <a:ext cx="2859314" cy="1913465"/>
              <a:chOff x="-6934" y="-6325808"/>
              <a:chExt cx="2859314" cy="1913465"/>
            </a:xfrm>
          </p:grpSpPr>
          <p:sp>
            <p:nvSpPr>
              <p:cNvPr id="123" name="Rechthoek 122">
                <a:extLst>
                  <a:ext uri="{FF2B5EF4-FFF2-40B4-BE49-F238E27FC236}">
                    <a16:creationId xmlns:a16="http://schemas.microsoft.com/office/drawing/2014/main" id="{31552EF3-4A6C-42BC-8260-10A7CBB782C6}"/>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24" name="Ovaal 123">
                <a:extLst>
                  <a:ext uri="{FF2B5EF4-FFF2-40B4-BE49-F238E27FC236}">
                    <a16:creationId xmlns:a16="http://schemas.microsoft.com/office/drawing/2014/main" id="{FBCFC1A0-CB76-4E2E-A3A4-39FB7D11F796}"/>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5" name="Rechthoek 124">
                <a:extLst>
                  <a:ext uri="{FF2B5EF4-FFF2-40B4-BE49-F238E27FC236}">
                    <a16:creationId xmlns:a16="http://schemas.microsoft.com/office/drawing/2014/main" id="{53F04DFC-928E-4517-B748-59401ACB7C2C}"/>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26" name="Rechte verbindingslijn 125">
                <a:extLst>
                  <a:ext uri="{FF2B5EF4-FFF2-40B4-BE49-F238E27FC236}">
                    <a16:creationId xmlns:a16="http://schemas.microsoft.com/office/drawing/2014/main" id="{1E1F56AA-F4FB-47C6-A09E-71C8B6384E55}"/>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22" name="Afbeelding 121">
              <a:extLst>
                <a:ext uri="{FF2B5EF4-FFF2-40B4-BE49-F238E27FC236}">
                  <a16:creationId xmlns:a16="http://schemas.microsoft.com/office/drawing/2014/main" id="{79BFCAEB-6EF3-4816-BC44-F9C1CE0BCDDF}"/>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24157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tmplLst>
          <p:tmpl>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0-#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25% + Afbeelding 75%">
    <p:spTree>
      <p:nvGrpSpPr>
        <p:cNvPr id="1" name=""/>
        <p:cNvGrpSpPr/>
        <p:nvPr/>
      </p:nvGrpSpPr>
      <p:grpSpPr>
        <a:xfrm>
          <a:off x="0" y="0"/>
          <a:ext cx="0" cy="0"/>
          <a:chOff x="0" y="0"/>
          <a:chExt cx="0" cy="0"/>
        </a:xfrm>
      </p:grpSpPr>
      <p:sp>
        <p:nvSpPr>
          <p:cNvPr id="19" name="Tijdelijke aanduiding voor verticale tekst 18">
            <a:extLst>
              <a:ext uri="{FF2B5EF4-FFF2-40B4-BE49-F238E27FC236}">
                <a16:creationId xmlns:a16="http://schemas.microsoft.com/office/drawing/2014/main" id="{AD8171CE-979C-4084-B6B1-EDAB69F22AB7}"/>
              </a:ext>
            </a:extLst>
          </p:cNvPr>
          <p:cNvSpPr>
            <a:spLocks noGrp="1"/>
          </p:cNvSpPr>
          <p:nvPr>
            <p:ph type="body" orient="vert" idx="1" hasCustomPrompt="1"/>
          </p:nvPr>
        </p:nvSpPr>
        <p:spPr>
          <a:xfrm>
            <a:off x="1" y="1313868"/>
            <a:ext cx="3328171" cy="4682616"/>
          </a:xfrm>
          <a:custGeom>
            <a:avLst/>
            <a:gdLst>
              <a:gd name="connsiteX0" fmla="*/ 0 w 3328171"/>
              <a:gd name="connsiteY0" fmla="*/ 0 h 4682616"/>
              <a:gd name="connsiteX1" fmla="*/ 3029842 w 3328171"/>
              <a:gd name="connsiteY1" fmla="*/ 0 h 4682616"/>
              <a:gd name="connsiteX2" fmla="*/ 3328171 w 3328171"/>
              <a:gd name="connsiteY2" fmla="*/ 298329 h 4682616"/>
              <a:gd name="connsiteX3" fmla="*/ 3328171 w 3328171"/>
              <a:gd name="connsiteY3" fmla="*/ 4384287 h 4682616"/>
              <a:gd name="connsiteX4" fmla="*/ 3029842 w 3328171"/>
              <a:gd name="connsiteY4" fmla="*/ 4682616 h 4682616"/>
              <a:gd name="connsiteX5" fmla="*/ 0 w 3328171"/>
              <a:gd name="connsiteY5"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8171" h="4682616">
                <a:moveTo>
                  <a:pt x="0" y="0"/>
                </a:moveTo>
                <a:lnTo>
                  <a:pt x="3029842" y="0"/>
                </a:lnTo>
                <a:cubicBezTo>
                  <a:pt x="3194605" y="0"/>
                  <a:pt x="3328171" y="133566"/>
                  <a:pt x="3328171" y="298329"/>
                </a:cubicBezTo>
                <a:lnTo>
                  <a:pt x="3328171" y="4384287"/>
                </a:lnTo>
                <a:cubicBezTo>
                  <a:pt x="3328171" y="4549050"/>
                  <a:pt x="3194605" y="4682616"/>
                  <a:pt x="3029842" y="4682616"/>
                </a:cubicBez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21" name="Tijdelijke aanduiding voor afbeelding 20">
            <a:extLst>
              <a:ext uri="{FF2B5EF4-FFF2-40B4-BE49-F238E27FC236}">
                <a16:creationId xmlns:a16="http://schemas.microsoft.com/office/drawing/2014/main" id="{015B31B5-6B49-4721-AD99-2C987882F330}"/>
              </a:ext>
            </a:extLst>
          </p:cNvPr>
          <p:cNvSpPr>
            <a:spLocks noGrp="1"/>
          </p:cNvSpPr>
          <p:nvPr>
            <p:ph type="pic" sz="quarter" idx="16" hasCustomPrompt="1"/>
          </p:nvPr>
        </p:nvSpPr>
        <p:spPr>
          <a:xfrm>
            <a:off x="3918137" y="1313867"/>
            <a:ext cx="8273862" cy="4682617"/>
          </a:xfrm>
          <a:custGeom>
            <a:avLst/>
            <a:gdLst>
              <a:gd name="connsiteX0" fmla="*/ 348668 w 8273862"/>
              <a:gd name="connsiteY0" fmla="*/ 0 h 4682617"/>
              <a:gd name="connsiteX1" fmla="*/ 2526527 w 8273862"/>
              <a:gd name="connsiteY1" fmla="*/ 0 h 4682617"/>
              <a:gd name="connsiteX2" fmla="*/ 5747335 w 8273862"/>
              <a:gd name="connsiteY2" fmla="*/ 0 h 4682617"/>
              <a:gd name="connsiteX3" fmla="*/ 7925194 w 8273862"/>
              <a:gd name="connsiteY3" fmla="*/ 0 h 4682617"/>
              <a:gd name="connsiteX4" fmla="*/ 8273862 w 8273862"/>
              <a:gd name="connsiteY4" fmla="*/ 348668 h 4682617"/>
              <a:gd name="connsiteX5" fmla="*/ 8273862 w 8273862"/>
              <a:gd name="connsiteY5" fmla="*/ 1099133 h 4682617"/>
              <a:gd name="connsiteX6" fmla="*/ 8273862 w 8273862"/>
              <a:gd name="connsiteY6" fmla="*/ 4333949 h 4682617"/>
              <a:gd name="connsiteX7" fmla="*/ 8273862 w 8273862"/>
              <a:gd name="connsiteY7" fmla="*/ 4682617 h 4682617"/>
              <a:gd name="connsiteX8" fmla="*/ 7925194 w 8273862"/>
              <a:gd name="connsiteY8" fmla="*/ 4682617 h 4682617"/>
              <a:gd name="connsiteX9" fmla="*/ 6096003 w 8273862"/>
              <a:gd name="connsiteY9" fmla="*/ 4682617 h 4682617"/>
              <a:gd name="connsiteX10" fmla="*/ 5747335 w 8273862"/>
              <a:gd name="connsiteY10" fmla="*/ 4682617 h 4682617"/>
              <a:gd name="connsiteX11" fmla="*/ 3752659 w 8273862"/>
              <a:gd name="connsiteY11" fmla="*/ 4682617 h 4682617"/>
              <a:gd name="connsiteX12" fmla="*/ 2526527 w 8273862"/>
              <a:gd name="connsiteY12" fmla="*/ 4682617 h 4682617"/>
              <a:gd name="connsiteX13" fmla="*/ 1574800 w 8273862"/>
              <a:gd name="connsiteY13" fmla="*/ 4682617 h 4682617"/>
              <a:gd name="connsiteX14" fmla="*/ 348668 w 8273862"/>
              <a:gd name="connsiteY14" fmla="*/ 4682617 h 4682617"/>
              <a:gd name="connsiteX15" fmla="*/ 0 w 8273862"/>
              <a:gd name="connsiteY15" fmla="*/ 4333949 h 4682617"/>
              <a:gd name="connsiteX16" fmla="*/ 0 w 8273862"/>
              <a:gd name="connsiteY16" fmla="*/ 348668 h 4682617"/>
              <a:gd name="connsiteX17" fmla="*/ 348668 w 8273862"/>
              <a:gd name="connsiteY17" fmla="*/ 0 h 468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3862" h="4682617">
                <a:moveTo>
                  <a:pt x="348668" y="0"/>
                </a:moveTo>
                <a:lnTo>
                  <a:pt x="2526527" y="0"/>
                </a:lnTo>
                <a:lnTo>
                  <a:pt x="5747335" y="0"/>
                </a:lnTo>
                <a:lnTo>
                  <a:pt x="7925194" y="0"/>
                </a:lnTo>
                <a:cubicBezTo>
                  <a:pt x="8117758" y="0"/>
                  <a:pt x="8273862" y="156104"/>
                  <a:pt x="8273862" y="348668"/>
                </a:cubicBezTo>
                <a:lnTo>
                  <a:pt x="8273862" y="1099133"/>
                </a:lnTo>
                <a:lnTo>
                  <a:pt x="8273862" y="4333949"/>
                </a:lnTo>
                <a:lnTo>
                  <a:pt x="8273862" y="4682617"/>
                </a:lnTo>
                <a:lnTo>
                  <a:pt x="7925194" y="4682617"/>
                </a:lnTo>
                <a:lnTo>
                  <a:pt x="6096003" y="4682617"/>
                </a:lnTo>
                <a:lnTo>
                  <a:pt x="5747335" y="4682617"/>
                </a:lnTo>
                <a:lnTo>
                  <a:pt x="3752659" y="4682617"/>
                </a:lnTo>
                <a:lnTo>
                  <a:pt x="2526527" y="4682617"/>
                </a:lnTo>
                <a:lnTo>
                  <a:pt x="1574800" y="4682617"/>
                </a:lnTo>
                <a:lnTo>
                  <a:pt x="348668" y="4682617"/>
                </a:lnTo>
                <a:cubicBezTo>
                  <a:pt x="156104" y="4682617"/>
                  <a:pt x="0" y="4526513"/>
                  <a:pt x="0" y="4333949"/>
                </a:cubicBezTo>
                <a:lnTo>
                  <a:pt x="0" y="348668"/>
                </a:lnTo>
                <a:cubicBezTo>
                  <a:pt x="0" y="156104"/>
                  <a:pt x="156104" y="0"/>
                  <a:pt x="348668" y="0"/>
                </a:cubicBez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grpSp>
        <p:nvGrpSpPr>
          <p:cNvPr id="6" name="INSTRUCTIE">
            <a:extLst>
              <a:ext uri="{FF2B5EF4-FFF2-40B4-BE49-F238E27FC236}">
                <a16:creationId xmlns:a16="http://schemas.microsoft.com/office/drawing/2014/main" id="{70922FC0-6BFF-434C-B3B5-D8C1D2B9D645}"/>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C37778E3-BB98-412F-9EFB-EC2F2283911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8" name="Ovaal 7">
              <a:extLst>
                <a:ext uri="{FF2B5EF4-FFF2-40B4-BE49-F238E27FC236}">
                  <a16:creationId xmlns:a16="http://schemas.microsoft.com/office/drawing/2014/main" id="{5A038964-3677-4313-B9AC-27002527853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3E5F34E1-4633-4AA6-BD6D-99B750154E8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8EC09402-6F82-4CD2-94FB-11727D25B2F2}"/>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D17B09F2-653B-417B-9E62-5C6BDBAFB7B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 name="Rechthoek 11">
              <a:extLst>
                <a:ext uri="{FF2B5EF4-FFF2-40B4-BE49-F238E27FC236}">
                  <a16:creationId xmlns:a16="http://schemas.microsoft.com/office/drawing/2014/main" id="{9477C977-790F-4F69-A513-F9D9568E010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3" name="Ovaal 12">
              <a:extLst>
                <a:ext uri="{FF2B5EF4-FFF2-40B4-BE49-F238E27FC236}">
                  <a16:creationId xmlns:a16="http://schemas.microsoft.com/office/drawing/2014/main" id="{3612BF3D-603B-4AED-8F67-BE9E1FB2A1B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51E57367-A3EF-4E7A-8128-514CB22BEBA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5" name="Ovaal 14">
              <a:extLst>
                <a:ext uri="{FF2B5EF4-FFF2-40B4-BE49-F238E27FC236}">
                  <a16:creationId xmlns:a16="http://schemas.microsoft.com/office/drawing/2014/main" id="{AB6A7A51-F87F-4492-8A70-F9414D9501CF}"/>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 name="Rechthoek 15">
              <a:extLst>
                <a:ext uri="{FF2B5EF4-FFF2-40B4-BE49-F238E27FC236}">
                  <a16:creationId xmlns:a16="http://schemas.microsoft.com/office/drawing/2014/main" id="{8FDEF5CD-9453-40BE-8B28-9DB28547644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7" name="Ovaal 16">
              <a:extLst>
                <a:ext uri="{FF2B5EF4-FFF2-40B4-BE49-F238E27FC236}">
                  <a16:creationId xmlns:a16="http://schemas.microsoft.com/office/drawing/2014/main" id="{B01ED9D5-4BDD-4A14-829A-2ADCFF82A4B3}"/>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 name="Rechthoek 17">
              <a:extLst>
                <a:ext uri="{FF2B5EF4-FFF2-40B4-BE49-F238E27FC236}">
                  <a16:creationId xmlns:a16="http://schemas.microsoft.com/office/drawing/2014/main" id="{B7DB7815-E887-40A9-8A6D-5066F73B9E9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0" name="Ovaal 19">
              <a:extLst>
                <a:ext uri="{FF2B5EF4-FFF2-40B4-BE49-F238E27FC236}">
                  <a16:creationId xmlns:a16="http://schemas.microsoft.com/office/drawing/2014/main" id="{E7398C30-E257-4315-9B98-235D4D5ACFD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50491F9D-2848-422D-913F-39659A85371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3" name="Ovaal 22">
              <a:extLst>
                <a:ext uri="{FF2B5EF4-FFF2-40B4-BE49-F238E27FC236}">
                  <a16:creationId xmlns:a16="http://schemas.microsoft.com/office/drawing/2014/main" id="{4FD7B71C-CBFE-44BC-B49D-FDD9B61711C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4" name="Rechthoek 23">
              <a:extLst>
                <a:ext uri="{FF2B5EF4-FFF2-40B4-BE49-F238E27FC236}">
                  <a16:creationId xmlns:a16="http://schemas.microsoft.com/office/drawing/2014/main" id="{0A557F68-340F-4F5D-810F-4BCDA5EA484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5" name="Ovaal 24">
              <a:extLst>
                <a:ext uri="{FF2B5EF4-FFF2-40B4-BE49-F238E27FC236}">
                  <a16:creationId xmlns:a16="http://schemas.microsoft.com/office/drawing/2014/main" id="{EC881235-D1F6-4414-B70F-D4A1C87246C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6" name="Rechthoek 25">
              <a:extLst>
                <a:ext uri="{FF2B5EF4-FFF2-40B4-BE49-F238E27FC236}">
                  <a16:creationId xmlns:a16="http://schemas.microsoft.com/office/drawing/2014/main" id="{271943F6-BBB5-433B-B342-042DFEE774E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7" name="Ovaal 26">
              <a:extLst>
                <a:ext uri="{FF2B5EF4-FFF2-40B4-BE49-F238E27FC236}">
                  <a16:creationId xmlns:a16="http://schemas.microsoft.com/office/drawing/2014/main" id="{955930E8-FC47-4452-A455-4B95E8B95F1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8" name="Rechthoek 27">
              <a:extLst>
                <a:ext uri="{FF2B5EF4-FFF2-40B4-BE49-F238E27FC236}">
                  <a16:creationId xmlns:a16="http://schemas.microsoft.com/office/drawing/2014/main" id="{1E77C59A-E587-4C1E-8ABB-ABF797118F0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505088DE-8E85-486B-A1C7-B5FAB244BF08}"/>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1" name="ICOON_info">
              <a:extLst>
                <a:ext uri="{FF2B5EF4-FFF2-40B4-BE49-F238E27FC236}">
                  <a16:creationId xmlns:a16="http://schemas.microsoft.com/office/drawing/2014/main" id="{FC937BDA-2B76-4B22-899F-D35562C6B207}"/>
                </a:ext>
              </a:extLst>
            </p:cNvPr>
            <p:cNvGrpSpPr/>
            <p:nvPr userDrawn="1"/>
          </p:nvGrpSpPr>
          <p:grpSpPr>
            <a:xfrm>
              <a:off x="-376736" y="4400186"/>
              <a:ext cx="283685" cy="283685"/>
              <a:chOff x="-510741" y="5913713"/>
              <a:chExt cx="267555" cy="267555"/>
            </a:xfrm>
          </p:grpSpPr>
          <p:sp>
            <p:nvSpPr>
              <p:cNvPr id="73" name="Ovaal 72">
                <a:extLst>
                  <a:ext uri="{FF2B5EF4-FFF2-40B4-BE49-F238E27FC236}">
                    <a16:creationId xmlns:a16="http://schemas.microsoft.com/office/drawing/2014/main" id="{3F8C629E-1AB0-4039-9F25-1DEBB3D760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1AB88D60-9E6F-4EFF-924F-5F5D2C37CDB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VOORBEELD">
              <a:extLst>
                <a:ext uri="{FF2B5EF4-FFF2-40B4-BE49-F238E27FC236}">
                  <a16:creationId xmlns:a16="http://schemas.microsoft.com/office/drawing/2014/main" id="{865A618B-54B2-4B22-8364-09A08E20C622}"/>
                </a:ext>
              </a:extLst>
            </p:cNvPr>
            <p:cNvGrpSpPr/>
            <p:nvPr userDrawn="1"/>
          </p:nvGrpSpPr>
          <p:grpSpPr>
            <a:xfrm>
              <a:off x="-3605171" y="458674"/>
              <a:ext cx="3234311" cy="558875"/>
              <a:chOff x="-3605171" y="458674"/>
              <a:chExt cx="3234311" cy="558875"/>
            </a:xfrm>
          </p:grpSpPr>
          <p:sp>
            <p:nvSpPr>
              <p:cNvPr id="33" name="Rechthoek 32">
                <a:extLst>
                  <a:ext uri="{FF2B5EF4-FFF2-40B4-BE49-F238E27FC236}">
                    <a16:creationId xmlns:a16="http://schemas.microsoft.com/office/drawing/2014/main" id="{9A0C3EF0-02EB-412C-8F01-5EA3A4FA18B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4" name="Rechthoek 33">
                <a:extLst>
                  <a:ext uri="{FF2B5EF4-FFF2-40B4-BE49-F238E27FC236}">
                    <a16:creationId xmlns:a16="http://schemas.microsoft.com/office/drawing/2014/main" id="{C3CFD82F-337E-4974-903A-F0FEEDD3755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98C7C892-8496-45A2-AE14-6865D5BCB357}"/>
                  </a:ext>
                </a:extLst>
              </p:cNvPr>
              <p:cNvGrpSpPr/>
              <p:nvPr userDrawn="1"/>
            </p:nvGrpSpPr>
            <p:grpSpPr>
              <a:xfrm>
                <a:off x="-3386247" y="830871"/>
                <a:ext cx="139423" cy="109566"/>
                <a:chOff x="-2866744" y="827071"/>
                <a:chExt cx="168701" cy="132575"/>
              </a:xfrm>
            </p:grpSpPr>
            <p:grpSp>
              <p:nvGrpSpPr>
                <p:cNvPr id="66" name="Groep 65">
                  <a:extLst>
                    <a:ext uri="{FF2B5EF4-FFF2-40B4-BE49-F238E27FC236}">
                      <a16:creationId xmlns:a16="http://schemas.microsoft.com/office/drawing/2014/main" id="{642BD17F-D790-4257-A447-8B2D41892AFA}"/>
                    </a:ext>
                  </a:extLst>
                </p:cNvPr>
                <p:cNvGrpSpPr/>
                <p:nvPr userDrawn="1"/>
              </p:nvGrpSpPr>
              <p:grpSpPr>
                <a:xfrm>
                  <a:off x="-2866744" y="827071"/>
                  <a:ext cx="168701" cy="132575"/>
                  <a:chOff x="-2866744" y="827071"/>
                  <a:chExt cx="168701" cy="132575"/>
                </a:xfrm>
              </p:grpSpPr>
              <p:cxnSp>
                <p:nvCxnSpPr>
                  <p:cNvPr id="68" name="Rechte verbindingslijn 67">
                    <a:extLst>
                      <a:ext uri="{FF2B5EF4-FFF2-40B4-BE49-F238E27FC236}">
                        <a16:creationId xmlns:a16="http://schemas.microsoft.com/office/drawing/2014/main" id="{2A478902-FED8-46CF-9978-52062E3E1A1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856A910-0B47-4279-A029-5A2B98FAEE4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04F1BE8A-1A38-4400-A522-BD515AFDA17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34CCC460-266C-4D23-B58E-9692D16ECCD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BC665501-5ACE-4C4C-A725-FBF30ACE0C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7631AB8D-B87C-48B3-AF58-FC7D3D3848E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F591C5D7-5E40-4A36-9FED-5365D7721D7F}"/>
                  </a:ext>
                </a:extLst>
              </p:cNvPr>
              <p:cNvGrpSpPr/>
              <p:nvPr userDrawn="1"/>
            </p:nvGrpSpPr>
            <p:grpSpPr>
              <a:xfrm>
                <a:off x="-3605171" y="830871"/>
                <a:ext cx="139423" cy="109566"/>
                <a:chOff x="-2866744" y="518074"/>
                <a:chExt cx="168701" cy="132575"/>
              </a:xfrm>
            </p:grpSpPr>
            <p:grpSp>
              <p:nvGrpSpPr>
                <p:cNvPr id="59" name="Groep 58">
                  <a:extLst>
                    <a:ext uri="{FF2B5EF4-FFF2-40B4-BE49-F238E27FC236}">
                      <a16:creationId xmlns:a16="http://schemas.microsoft.com/office/drawing/2014/main" id="{8D9992FF-274F-4426-A9B1-DFACF8EC5063}"/>
                    </a:ext>
                  </a:extLst>
                </p:cNvPr>
                <p:cNvGrpSpPr/>
                <p:nvPr userDrawn="1"/>
              </p:nvGrpSpPr>
              <p:grpSpPr>
                <a:xfrm>
                  <a:off x="-2866744" y="518074"/>
                  <a:ext cx="168701" cy="132575"/>
                  <a:chOff x="-2866744" y="518074"/>
                  <a:chExt cx="168701" cy="132575"/>
                </a:xfrm>
              </p:grpSpPr>
              <p:cxnSp>
                <p:nvCxnSpPr>
                  <p:cNvPr id="61" name="Rechte verbindingslijn 60">
                    <a:extLst>
                      <a:ext uri="{FF2B5EF4-FFF2-40B4-BE49-F238E27FC236}">
                        <a16:creationId xmlns:a16="http://schemas.microsoft.com/office/drawing/2014/main" id="{AC7B9413-BAD4-4C0A-8943-3EED0ED4B4A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E0254497-E6A0-48A1-9EC3-EA0937F9E54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5063DFD1-91F1-4411-953D-1539D9BB65C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F868AEB-A8A0-4FCC-9751-C2CB1D1834C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D629BCB4-36C9-40B2-AD01-FD406B14EF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F1AA7A5F-CC9A-4BEF-AE72-D1E42F244A8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7" name="Rechte verbindingslijn 36">
                <a:extLst>
                  <a:ext uri="{FF2B5EF4-FFF2-40B4-BE49-F238E27FC236}">
                    <a16:creationId xmlns:a16="http://schemas.microsoft.com/office/drawing/2014/main" id="{BDEE6C63-FDDD-4514-AD44-2BC95367BF6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7760EE24-F9AE-4A45-B6FF-19DA3A16E68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ABEFC900-0740-47A2-98D5-1248D81C4BA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0" name="Rechthoek 39">
                <a:extLst>
                  <a:ext uri="{FF2B5EF4-FFF2-40B4-BE49-F238E27FC236}">
                    <a16:creationId xmlns:a16="http://schemas.microsoft.com/office/drawing/2014/main" id="{622F9A87-3C95-45BB-9C51-03961DE42EB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1" name="Groep 40">
                <a:extLst>
                  <a:ext uri="{FF2B5EF4-FFF2-40B4-BE49-F238E27FC236}">
                    <a16:creationId xmlns:a16="http://schemas.microsoft.com/office/drawing/2014/main" id="{E4F953FF-4BBD-4EB2-A2D3-35D3A8A168A9}"/>
                  </a:ext>
                </a:extLst>
              </p:cNvPr>
              <p:cNvGrpSpPr/>
              <p:nvPr userDrawn="1"/>
            </p:nvGrpSpPr>
            <p:grpSpPr>
              <a:xfrm>
                <a:off x="-2916763" y="769168"/>
                <a:ext cx="268738" cy="248381"/>
                <a:chOff x="-2916763" y="769168"/>
                <a:chExt cx="268738" cy="248381"/>
              </a:xfrm>
            </p:grpSpPr>
            <p:sp>
              <p:nvSpPr>
                <p:cNvPr id="51" name="Rechthoek 50">
                  <a:extLst>
                    <a:ext uri="{FF2B5EF4-FFF2-40B4-BE49-F238E27FC236}">
                      <a16:creationId xmlns:a16="http://schemas.microsoft.com/office/drawing/2014/main" id="{57E03460-060A-44E0-B583-FA6F79EF254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01530368-0A8A-4CD2-9D98-CE8A16CFA97A}"/>
                    </a:ext>
                  </a:extLst>
                </p:cNvPr>
                <p:cNvGrpSpPr/>
                <p:nvPr userDrawn="1"/>
              </p:nvGrpSpPr>
              <p:grpSpPr>
                <a:xfrm>
                  <a:off x="-2866744" y="827071"/>
                  <a:ext cx="168701" cy="132575"/>
                  <a:chOff x="-2866744" y="827071"/>
                  <a:chExt cx="168701" cy="132575"/>
                </a:xfrm>
              </p:grpSpPr>
              <p:cxnSp>
                <p:nvCxnSpPr>
                  <p:cNvPr id="54" name="Rechte verbindingslijn 53">
                    <a:extLst>
                      <a:ext uri="{FF2B5EF4-FFF2-40B4-BE49-F238E27FC236}">
                        <a16:creationId xmlns:a16="http://schemas.microsoft.com/office/drawing/2014/main" id="{4ECA8A00-5922-4589-B818-C306FD081F1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167014E5-7771-489A-A184-170C120A59D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6340DD8D-F07E-4F99-917D-ED4E9605897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02B0838E-78AD-46AA-926C-E41DD06FF15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EC3B51B0-05DF-4A5E-A310-79558DB3FD1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00F90257-7EFA-46DF-869A-D5C0971411A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2F2B5DBC-6B1B-4BDA-BFAF-BE7E7DDBC3AB}"/>
                  </a:ext>
                </a:extLst>
              </p:cNvPr>
              <p:cNvGrpSpPr/>
              <p:nvPr userDrawn="1"/>
            </p:nvGrpSpPr>
            <p:grpSpPr>
              <a:xfrm>
                <a:off x="-2916763" y="460171"/>
                <a:ext cx="268738" cy="248381"/>
                <a:chOff x="-2916763" y="460171"/>
                <a:chExt cx="268738" cy="248381"/>
              </a:xfrm>
            </p:grpSpPr>
            <p:sp>
              <p:nvSpPr>
                <p:cNvPr id="43" name="Rechthoek 42">
                  <a:extLst>
                    <a:ext uri="{FF2B5EF4-FFF2-40B4-BE49-F238E27FC236}">
                      <a16:creationId xmlns:a16="http://schemas.microsoft.com/office/drawing/2014/main" id="{2D7BE46D-4483-4EBC-B34E-706F179AD85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5B3F6FDE-3E2E-4A01-9276-5CCDB4F313D0}"/>
                    </a:ext>
                  </a:extLst>
                </p:cNvPr>
                <p:cNvGrpSpPr/>
                <p:nvPr userDrawn="1"/>
              </p:nvGrpSpPr>
              <p:grpSpPr>
                <a:xfrm>
                  <a:off x="-2866744" y="518074"/>
                  <a:ext cx="168701" cy="132575"/>
                  <a:chOff x="-2866744" y="518074"/>
                  <a:chExt cx="168701" cy="132575"/>
                </a:xfrm>
              </p:grpSpPr>
              <p:cxnSp>
                <p:nvCxnSpPr>
                  <p:cNvPr id="46" name="Rechte verbindingslijn 45">
                    <a:extLst>
                      <a:ext uri="{FF2B5EF4-FFF2-40B4-BE49-F238E27FC236}">
                        <a16:creationId xmlns:a16="http://schemas.microsoft.com/office/drawing/2014/main" id="{DA48D4EF-18FF-4386-932F-451571FC479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CAC76049-CDC1-4CC2-8672-131E2029C15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15A1B67D-B55D-4A0C-978A-2A58341F66B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E683A87E-A710-4C78-8125-7471892DD76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74390203-7E67-48EE-BDD6-90CA764AA57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5" name="Pijl: rechts 44">
                  <a:extLst>
                    <a:ext uri="{FF2B5EF4-FFF2-40B4-BE49-F238E27FC236}">
                      <a16:creationId xmlns:a16="http://schemas.microsoft.com/office/drawing/2014/main" id="{3AB6A9FB-F548-47C5-A6B6-034D51B1C2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5" name="INSTRUCTIE">
            <a:extLst>
              <a:ext uri="{FF2B5EF4-FFF2-40B4-BE49-F238E27FC236}">
                <a16:creationId xmlns:a16="http://schemas.microsoft.com/office/drawing/2014/main" id="{B91F1F55-8804-4E56-B5AD-F4EC7AE9708E}"/>
              </a:ext>
            </a:extLst>
          </p:cNvPr>
          <p:cNvGrpSpPr/>
          <p:nvPr userDrawn="1"/>
        </p:nvGrpSpPr>
        <p:grpSpPr>
          <a:xfrm>
            <a:off x="12377595" y="0"/>
            <a:ext cx="3693386" cy="5270646"/>
            <a:chOff x="-3786437" y="0"/>
            <a:chExt cx="3693386" cy="5270646"/>
          </a:xfrm>
        </p:grpSpPr>
        <p:sp>
          <p:nvSpPr>
            <p:cNvPr id="76" name="Rechthoek 75">
              <a:extLst>
                <a:ext uri="{FF2B5EF4-FFF2-40B4-BE49-F238E27FC236}">
                  <a16:creationId xmlns:a16="http://schemas.microsoft.com/office/drawing/2014/main" id="{DAE51431-11F9-448F-8926-2C36F93573D6}"/>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77" name="Rechthoek 76">
              <a:extLst>
                <a:ext uri="{FF2B5EF4-FFF2-40B4-BE49-F238E27FC236}">
                  <a16:creationId xmlns:a16="http://schemas.microsoft.com/office/drawing/2014/main" id="{2495F2C9-9C3B-47AF-BDB4-64FA2E9C3A6D}"/>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78" name="Ovaal 77">
              <a:extLst>
                <a:ext uri="{FF2B5EF4-FFF2-40B4-BE49-F238E27FC236}">
                  <a16:creationId xmlns:a16="http://schemas.microsoft.com/office/drawing/2014/main" id="{7946E706-084D-4547-B9EA-CE65711462C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AAE1519B-B3E7-4747-B3BC-D6841FAD709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76B82880-51E1-4CB6-A9AF-50D90A489D69}"/>
                </a:ext>
              </a:extLst>
            </p:cNvPr>
            <p:cNvGrpSpPr/>
            <p:nvPr userDrawn="1"/>
          </p:nvGrpSpPr>
          <p:grpSpPr>
            <a:xfrm>
              <a:off x="-3316179" y="1231351"/>
              <a:ext cx="294789" cy="318834"/>
              <a:chOff x="14466489" y="1001522"/>
              <a:chExt cx="290627" cy="314333"/>
            </a:xfrm>
          </p:grpSpPr>
          <p:sp>
            <p:nvSpPr>
              <p:cNvPr id="109" name="Rechthoek 108">
                <a:extLst>
                  <a:ext uri="{FF2B5EF4-FFF2-40B4-BE49-F238E27FC236}">
                    <a16:creationId xmlns:a16="http://schemas.microsoft.com/office/drawing/2014/main" id="{A5DCBBE5-4C62-4029-B08E-C20FB19A0211}"/>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995B1BEE-4FDA-4720-BABA-CB9F3DD5B1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1" name="Vrije vorm: vorm 110">
                <a:extLst>
                  <a:ext uri="{FF2B5EF4-FFF2-40B4-BE49-F238E27FC236}">
                    <a16:creationId xmlns:a16="http://schemas.microsoft.com/office/drawing/2014/main" id="{077A2A90-53FD-4803-AD4B-F09A0E44E01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2" name="Rechthoek: afgeronde hoeken 111">
                <a:extLst>
                  <a:ext uri="{FF2B5EF4-FFF2-40B4-BE49-F238E27FC236}">
                    <a16:creationId xmlns:a16="http://schemas.microsoft.com/office/drawing/2014/main" id="{8D4242F4-9417-4680-8A98-0DCB3627371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13" name="Rechte verbindingslijn 112">
                <a:extLst>
                  <a:ext uri="{FF2B5EF4-FFF2-40B4-BE49-F238E27FC236}">
                    <a16:creationId xmlns:a16="http://schemas.microsoft.com/office/drawing/2014/main" id="{B6ADAFC4-1952-48A0-B941-4A08879B328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Rechte verbindingslijn 113">
                <a:extLst>
                  <a:ext uri="{FF2B5EF4-FFF2-40B4-BE49-F238E27FC236}">
                    <a16:creationId xmlns:a16="http://schemas.microsoft.com/office/drawing/2014/main" id="{4221CB81-3D5D-46A9-A5D7-AAEEB2FB6B7B}"/>
                  </a:ext>
                </a:extLst>
              </p:cNvPr>
              <p:cNvCxnSpPr>
                <a:cxnSpLocks/>
                <a:stCxn id="11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F49E9FAE-C679-4BA0-86C0-10B7BEB77C1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D6D0C389-43DF-4179-93AC-2C38C10602B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9B57102B-A6CB-4763-AC89-6DED287C98DD}"/>
                </a:ext>
              </a:extLst>
            </p:cNvPr>
            <p:cNvGrpSpPr/>
            <p:nvPr userDrawn="1"/>
          </p:nvGrpSpPr>
          <p:grpSpPr>
            <a:xfrm>
              <a:off x="-3311319" y="2164285"/>
              <a:ext cx="825500" cy="209550"/>
              <a:chOff x="13504624" y="2482850"/>
              <a:chExt cx="825500" cy="209550"/>
            </a:xfrm>
          </p:grpSpPr>
          <p:sp>
            <p:nvSpPr>
              <p:cNvPr id="106" name="Rechthoek 105">
                <a:extLst>
                  <a:ext uri="{FF2B5EF4-FFF2-40B4-BE49-F238E27FC236}">
                    <a16:creationId xmlns:a16="http://schemas.microsoft.com/office/drawing/2014/main" id="{AE4A1B73-7592-4E55-9FB3-6DD57CDC90C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07" name="Rechte verbindingslijn 106">
                <a:extLst>
                  <a:ext uri="{FF2B5EF4-FFF2-40B4-BE49-F238E27FC236}">
                    <a16:creationId xmlns:a16="http://schemas.microsoft.com/office/drawing/2014/main" id="{656B8767-3D01-4D48-99F4-90EF777B95D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8" name="Gelijkbenige driehoek 107">
                <a:extLst>
                  <a:ext uri="{FF2B5EF4-FFF2-40B4-BE49-F238E27FC236}">
                    <a16:creationId xmlns:a16="http://schemas.microsoft.com/office/drawing/2014/main" id="{09626062-CBB2-4541-87C1-1AAF0F98DB4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4" name="Ovaal 83">
              <a:extLst>
                <a:ext uri="{FF2B5EF4-FFF2-40B4-BE49-F238E27FC236}">
                  <a16:creationId xmlns:a16="http://schemas.microsoft.com/office/drawing/2014/main" id="{A4E33EF0-F2D5-457C-AA06-A27CFFAD63B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5ED6441C-7D52-48EF-BB8E-9FD7FFE27407}"/>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6" name="Groep 85">
              <a:extLst>
                <a:ext uri="{FF2B5EF4-FFF2-40B4-BE49-F238E27FC236}">
                  <a16:creationId xmlns:a16="http://schemas.microsoft.com/office/drawing/2014/main" id="{CE0246E6-9DC7-4A48-A65E-076AD56B2356}"/>
                </a:ext>
              </a:extLst>
            </p:cNvPr>
            <p:cNvGrpSpPr/>
            <p:nvPr userDrawn="1"/>
          </p:nvGrpSpPr>
          <p:grpSpPr>
            <a:xfrm>
              <a:off x="-3408294" y="3643742"/>
              <a:ext cx="622283" cy="612920"/>
              <a:chOff x="12617641" y="3403239"/>
              <a:chExt cx="752963" cy="741634"/>
            </a:xfrm>
          </p:grpSpPr>
          <p:grpSp>
            <p:nvGrpSpPr>
              <p:cNvPr id="90" name="Groep 89">
                <a:extLst>
                  <a:ext uri="{FF2B5EF4-FFF2-40B4-BE49-F238E27FC236}">
                    <a16:creationId xmlns:a16="http://schemas.microsoft.com/office/drawing/2014/main" id="{882E885C-4BA0-40A9-A1BC-B33F5F66F64D}"/>
                  </a:ext>
                </a:extLst>
              </p:cNvPr>
              <p:cNvGrpSpPr/>
              <p:nvPr userDrawn="1"/>
            </p:nvGrpSpPr>
            <p:grpSpPr>
              <a:xfrm>
                <a:off x="12771530" y="3403239"/>
                <a:ext cx="467176" cy="448491"/>
                <a:chOff x="12782157" y="3403239"/>
                <a:chExt cx="467176" cy="448491"/>
              </a:xfrm>
            </p:grpSpPr>
            <p:grpSp>
              <p:nvGrpSpPr>
                <p:cNvPr id="93" name="Groep 92">
                  <a:extLst>
                    <a:ext uri="{FF2B5EF4-FFF2-40B4-BE49-F238E27FC236}">
                      <a16:creationId xmlns:a16="http://schemas.microsoft.com/office/drawing/2014/main" id="{DDEB2396-D9B9-43A7-8B84-885D18789FDD}"/>
                    </a:ext>
                  </a:extLst>
                </p:cNvPr>
                <p:cNvGrpSpPr/>
                <p:nvPr userDrawn="1"/>
              </p:nvGrpSpPr>
              <p:grpSpPr>
                <a:xfrm>
                  <a:off x="12782157" y="3403239"/>
                  <a:ext cx="412976" cy="396132"/>
                  <a:chOff x="13554906" y="3320109"/>
                  <a:chExt cx="443917" cy="425811"/>
                </a:xfrm>
              </p:grpSpPr>
              <p:grpSp>
                <p:nvGrpSpPr>
                  <p:cNvPr id="100" name="Groep 99">
                    <a:extLst>
                      <a:ext uri="{FF2B5EF4-FFF2-40B4-BE49-F238E27FC236}">
                        <a16:creationId xmlns:a16="http://schemas.microsoft.com/office/drawing/2014/main" id="{56E20DF1-DDE0-42A9-BEF4-122B8D78800A}"/>
                      </a:ext>
                    </a:extLst>
                  </p:cNvPr>
                  <p:cNvGrpSpPr/>
                  <p:nvPr userDrawn="1"/>
                </p:nvGrpSpPr>
                <p:grpSpPr>
                  <a:xfrm>
                    <a:off x="13554906" y="3320109"/>
                    <a:ext cx="443917" cy="425811"/>
                    <a:chOff x="12909684" y="1276143"/>
                    <a:chExt cx="443917" cy="425811"/>
                  </a:xfrm>
                </p:grpSpPr>
                <p:sp>
                  <p:nvSpPr>
                    <p:cNvPr id="103" name="Rechthoek 102">
                      <a:extLst>
                        <a:ext uri="{FF2B5EF4-FFF2-40B4-BE49-F238E27FC236}">
                          <a16:creationId xmlns:a16="http://schemas.microsoft.com/office/drawing/2014/main" id="{30AC558F-C621-4265-863B-24D360ED3A1A}"/>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FDF51921-528F-4B94-9AF5-494BC2E679D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5" name="Ovaal 104">
                      <a:extLst>
                        <a:ext uri="{FF2B5EF4-FFF2-40B4-BE49-F238E27FC236}">
                          <a16:creationId xmlns:a16="http://schemas.microsoft.com/office/drawing/2014/main" id="{36A71CF6-9C80-4D87-9573-90DCCD40E84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1" name="Afbeelding 100">
                    <a:extLst>
                      <a:ext uri="{FF2B5EF4-FFF2-40B4-BE49-F238E27FC236}">
                        <a16:creationId xmlns:a16="http://schemas.microsoft.com/office/drawing/2014/main" id="{88C4E8AB-7D06-4D41-83EF-1200302A939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2" name="Afbeelding 101">
                    <a:extLst>
                      <a:ext uri="{FF2B5EF4-FFF2-40B4-BE49-F238E27FC236}">
                        <a16:creationId xmlns:a16="http://schemas.microsoft.com/office/drawing/2014/main" id="{D2A4CB4C-A117-403B-AB06-7CA802D2239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4" name="Groep 93">
                  <a:extLst>
                    <a:ext uri="{FF2B5EF4-FFF2-40B4-BE49-F238E27FC236}">
                      <a16:creationId xmlns:a16="http://schemas.microsoft.com/office/drawing/2014/main" id="{2D2D8961-8EAC-43E3-90ED-77FB4848FBA0}"/>
                    </a:ext>
                  </a:extLst>
                </p:cNvPr>
                <p:cNvGrpSpPr/>
                <p:nvPr userDrawn="1"/>
              </p:nvGrpSpPr>
              <p:grpSpPr>
                <a:xfrm>
                  <a:off x="13103513" y="3705268"/>
                  <a:ext cx="145820" cy="146462"/>
                  <a:chOff x="13096169" y="3602278"/>
                  <a:chExt cx="145820" cy="146462"/>
                </a:xfrm>
              </p:grpSpPr>
              <p:sp>
                <p:nvSpPr>
                  <p:cNvPr id="98" name="Rechthoek 97">
                    <a:extLst>
                      <a:ext uri="{FF2B5EF4-FFF2-40B4-BE49-F238E27FC236}">
                        <a16:creationId xmlns:a16="http://schemas.microsoft.com/office/drawing/2014/main" id="{8B27F85B-7F47-456B-8D76-3E5F16D1704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EF38C3B5-28F6-4CF4-B5A9-65E28FB211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1CD237E6-D13C-452B-9EB0-5C6B03A9814B}"/>
                    </a:ext>
                  </a:extLst>
                </p:cNvPr>
                <p:cNvGrpSpPr/>
                <p:nvPr userDrawn="1"/>
              </p:nvGrpSpPr>
              <p:grpSpPr>
                <a:xfrm rot="10800000">
                  <a:off x="13061402" y="3665637"/>
                  <a:ext cx="145820" cy="146462"/>
                  <a:chOff x="13096169" y="3602278"/>
                  <a:chExt cx="145820" cy="146462"/>
                </a:xfrm>
              </p:grpSpPr>
              <p:sp>
                <p:nvSpPr>
                  <p:cNvPr id="96" name="Rechthoek 95">
                    <a:extLst>
                      <a:ext uri="{FF2B5EF4-FFF2-40B4-BE49-F238E27FC236}">
                        <a16:creationId xmlns:a16="http://schemas.microsoft.com/office/drawing/2014/main" id="{87F9E014-611E-401D-9871-27BFFBF7A9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62B32C02-1887-4B6D-8DC9-3F28F2F2D54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1" name="Rechthoek 90">
                <a:extLst>
                  <a:ext uri="{FF2B5EF4-FFF2-40B4-BE49-F238E27FC236}">
                    <a16:creationId xmlns:a16="http://schemas.microsoft.com/office/drawing/2014/main" id="{209FCD08-9EAE-4750-8BEB-2391964FAA7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92" name="Gelijkbenige driehoek 91">
                <a:extLst>
                  <a:ext uri="{FF2B5EF4-FFF2-40B4-BE49-F238E27FC236}">
                    <a16:creationId xmlns:a16="http://schemas.microsoft.com/office/drawing/2014/main" id="{CCEE8F6B-E940-44EA-AF18-5D07A7F1EFB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87" name="ICOON_info">
              <a:extLst>
                <a:ext uri="{FF2B5EF4-FFF2-40B4-BE49-F238E27FC236}">
                  <a16:creationId xmlns:a16="http://schemas.microsoft.com/office/drawing/2014/main" id="{30578C9E-9884-49C6-BCBF-983B29DD908D}"/>
                </a:ext>
              </a:extLst>
            </p:cNvPr>
            <p:cNvGrpSpPr/>
            <p:nvPr userDrawn="1"/>
          </p:nvGrpSpPr>
          <p:grpSpPr>
            <a:xfrm>
              <a:off x="-376736" y="4271597"/>
              <a:ext cx="283685" cy="283685"/>
              <a:chOff x="-510741" y="5913713"/>
              <a:chExt cx="267555" cy="267555"/>
            </a:xfrm>
          </p:grpSpPr>
          <p:sp>
            <p:nvSpPr>
              <p:cNvPr id="88" name="Ovaal 87">
                <a:extLst>
                  <a:ext uri="{FF2B5EF4-FFF2-40B4-BE49-F238E27FC236}">
                    <a16:creationId xmlns:a16="http://schemas.microsoft.com/office/drawing/2014/main" id="{B4041250-7AEC-4400-9DF5-1429737F8BA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96A4B048-6D4B-4E85-88D6-B5DBF0ED9AB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20" name="Groep 119">
            <a:extLst>
              <a:ext uri="{FF2B5EF4-FFF2-40B4-BE49-F238E27FC236}">
                <a16:creationId xmlns:a16="http://schemas.microsoft.com/office/drawing/2014/main" id="{2C4C613D-7551-449B-A55F-EAFC65294C4E}"/>
              </a:ext>
            </a:extLst>
          </p:cNvPr>
          <p:cNvGrpSpPr/>
          <p:nvPr userDrawn="1"/>
        </p:nvGrpSpPr>
        <p:grpSpPr>
          <a:xfrm>
            <a:off x="0" y="-2084542"/>
            <a:ext cx="2859314" cy="1913465"/>
            <a:chOff x="0" y="-2084542"/>
            <a:chExt cx="2859314" cy="1913465"/>
          </a:xfrm>
        </p:grpSpPr>
        <p:grpSp>
          <p:nvGrpSpPr>
            <p:cNvPr id="121" name="Groep 120">
              <a:extLst>
                <a:ext uri="{FF2B5EF4-FFF2-40B4-BE49-F238E27FC236}">
                  <a16:creationId xmlns:a16="http://schemas.microsoft.com/office/drawing/2014/main" id="{7ADAE517-2D84-45F1-9D7C-AB6AD4691AFB}"/>
                </a:ext>
              </a:extLst>
            </p:cNvPr>
            <p:cNvGrpSpPr/>
            <p:nvPr userDrawn="1"/>
          </p:nvGrpSpPr>
          <p:grpSpPr>
            <a:xfrm>
              <a:off x="0" y="-2084542"/>
              <a:ext cx="2859314" cy="1913465"/>
              <a:chOff x="-6934" y="-6325808"/>
              <a:chExt cx="2859314" cy="1913465"/>
            </a:xfrm>
          </p:grpSpPr>
          <p:sp>
            <p:nvSpPr>
              <p:cNvPr id="123" name="Rechthoek 122">
                <a:extLst>
                  <a:ext uri="{FF2B5EF4-FFF2-40B4-BE49-F238E27FC236}">
                    <a16:creationId xmlns:a16="http://schemas.microsoft.com/office/drawing/2014/main" id="{452AE4C2-A077-4B81-AA86-E273D310D073}"/>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24" name="Ovaal 123">
                <a:extLst>
                  <a:ext uri="{FF2B5EF4-FFF2-40B4-BE49-F238E27FC236}">
                    <a16:creationId xmlns:a16="http://schemas.microsoft.com/office/drawing/2014/main" id="{63D30F15-FCA9-4A53-A772-2EDB477B5509}"/>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5" name="Rechthoek 124">
                <a:extLst>
                  <a:ext uri="{FF2B5EF4-FFF2-40B4-BE49-F238E27FC236}">
                    <a16:creationId xmlns:a16="http://schemas.microsoft.com/office/drawing/2014/main" id="{B0467DCD-03AB-4C1F-A8A1-5E240DEFF8CD}"/>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26" name="Rechte verbindingslijn 125">
                <a:extLst>
                  <a:ext uri="{FF2B5EF4-FFF2-40B4-BE49-F238E27FC236}">
                    <a16:creationId xmlns:a16="http://schemas.microsoft.com/office/drawing/2014/main" id="{3560FDE7-647B-446A-A57F-B0084CC31132}"/>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22" name="Afbeelding 121">
              <a:extLst>
                <a:ext uri="{FF2B5EF4-FFF2-40B4-BE49-F238E27FC236}">
                  <a16:creationId xmlns:a16="http://schemas.microsoft.com/office/drawing/2014/main" id="{B9D7C3E9-0BA0-4DB2-8BA8-C6F1DDB39517}"/>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270662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1+#ppt_w/2"/>
                                          </p:val>
                                        </p:tav>
                                        <p:tav tm="100000">
                                          <p:val>
                                            <p:strVal val="#ppt_x"/>
                                          </p:val>
                                        </p:tav>
                                      </p:tavLst>
                                    </p:anim>
                                    <p:anim calcmode="lin" valueType="num">
                                      <p:cBhvr additive="base">
                                        <p:cTn id="1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tmplLst>
          <p:tmpl>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100%">
    <p:spTree>
      <p:nvGrpSpPr>
        <p:cNvPr id="1" name=""/>
        <p:cNvGrpSpPr/>
        <p:nvPr/>
      </p:nvGrpSpPr>
      <p:grpSpPr>
        <a:xfrm>
          <a:off x="0" y="0"/>
          <a:ext cx="0" cy="0"/>
          <a:chOff x="0" y="0"/>
          <a:chExt cx="0" cy="0"/>
        </a:xfrm>
      </p:grpSpPr>
      <p:sp>
        <p:nvSpPr>
          <p:cNvPr id="33" name="Tijdelijke aanduiding voor afbeelding 32">
            <a:extLst>
              <a:ext uri="{FF2B5EF4-FFF2-40B4-BE49-F238E27FC236}">
                <a16:creationId xmlns:a16="http://schemas.microsoft.com/office/drawing/2014/main" id="{EBCFD494-FAFB-42D9-A557-8A8A25C708F8}"/>
              </a:ext>
            </a:extLst>
          </p:cNvPr>
          <p:cNvSpPr>
            <a:spLocks noGrp="1"/>
          </p:cNvSpPr>
          <p:nvPr>
            <p:ph type="pic" sz="quarter" idx="14" hasCustomPrompt="1"/>
          </p:nvPr>
        </p:nvSpPr>
        <p:spPr>
          <a:xfrm>
            <a:off x="0" y="0"/>
            <a:ext cx="12192000" cy="6858000"/>
          </a:xfrm>
          <a:prstGeom prst="rect">
            <a:avLst/>
          </a:pr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grpSp>
        <p:nvGrpSpPr>
          <p:cNvPr id="10" name="Groep 9">
            <a:extLst>
              <a:ext uri="{FF2B5EF4-FFF2-40B4-BE49-F238E27FC236}">
                <a16:creationId xmlns:a16="http://schemas.microsoft.com/office/drawing/2014/main" id="{4997CD5B-617A-4218-9D5D-40552AAA5A0C}"/>
              </a:ext>
            </a:extLst>
          </p:cNvPr>
          <p:cNvGrpSpPr/>
          <p:nvPr userDrawn="1"/>
        </p:nvGrpSpPr>
        <p:grpSpPr>
          <a:xfrm>
            <a:off x="0" y="-2084542"/>
            <a:ext cx="2859314" cy="1913465"/>
            <a:chOff x="0" y="-2084542"/>
            <a:chExt cx="2859314" cy="1913465"/>
          </a:xfrm>
        </p:grpSpPr>
        <p:grpSp>
          <p:nvGrpSpPr>
            <p:cNvPr id="11" name="Groep 10">
              <a:extLst>
                <a:ext uri="{FF2B5EF4-FFF2-40B4-BE49-F238E27FC236}">
                  <a16:creationId xmlns:a16="http://schemas.microsoft.com/office/drawing/2014/main" id="{E8AB1E28-9318-4714-B87F-4D48E410D481}"/>
                </a:ext>
              </a:extLst>
            </p:cNvPr>
            <p:cNvGrpSpPr/>
            <p:nvPr userDrawn="1"/>
          </p:nvGrpSpPr>
          <p:grpSpPr>
            <a:xfrm>
              <a:off x="0" y="-2084542"/>
              <a:ext cx="2859314" cy="1913465"/>
              <a:chOff x="-6934" y="-6325808"/>
              <a:chExt cx="2859314" cy="1913465"/>
            </a:xfrm>
          </p:grpSpPr>
          <p:sp>
            <p:nvSpPr>
              <p:cNvPr id="13" name="Rechthoek 12">
                <a:extLst>
                  <a:ext uri="{FF2B5EF4-FFF2-40B4-BE49-F238E27FC236}">
                    <a16:creationId xmlns:a16="http://schemas.microsoft.com/office/drawing/2014/main" id="{11CC0A55-846D-4C47-B64D-534CA8B61B35}"/>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4" name="Ovaal 13">
                <a:extLst>
                  <a:ext uri="{FF2B5EF4-FFF2-40B4-BE49-F238E27FC236}">
                    <a16:creationId xmlns:a16="http://schemas.microsoft.com/office/drawing/2014/main" id="{65D57E39-2BE6-4A6F-86A5-9146E8AD2E0C}"/>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C845A670-B3BF-47F6-B0EB-F7BA30851A8C}"/>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6" name="Rechte verbindingslijn 15">
                <a:extLst>
                  <a:ext uri="{FF2B5EF4-FFF2-40B4-BE49-F238E27FC236}">
                    <a16:creationId xmlns:a16="http://schemas.microsoft.com/office/drawing/2014/main" id="{9D9929B8-0E05-4223-AE13-C80128A6C6E7}"/>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2" name="Afbeelding 11">
              <a:extLst>
                <a:ext uri="{FF2B5EF4-FFF2-40B4-BE49-F238E27FC236}">
                  <a16:creationId xmlns:a16="http://schemas.microsoft.com/office/drawing/2014/main" id="{8DE06BEE-DC80-4AFF-ACEC-D9BEC904CCAF}"/>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61659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50%">
    <p:spTree>
      <p:nvGrpSpPr>
        <p:cNvPr id="1" name=""/>
        <p:cNvGrpSpPr/>
        <p:nvPr/>
      </p:nvGrpSpPr>
      <p:grpSpPr>
        <a:xfrm>
          <a:off x="0" y="0"/>
          <a:ext cx="0" cy="0"/>
          <a:chOff x="0" y="0"/>
          <a:chExt cx="0" cy="0"/>
        </a:xfrm>
      </p:grpSpPr>
      <p:sp>
        <p:nvSpPr>
          <p:cNvPr id="33" name="Tijdelijke aanduiding voor afbeelding 32">
            <a:extLst>
              <a:ext uri="{FF2B5EF4-FFF2-40B4-BE49-F238E27FC236}">
                <a16:creationId xmlns:a16="http://schemas.microsoft.com/office/drawing/2014/main" id="{EBCFD494-FAFB-42D9-A557-8A8A25C708F8}"/>
              </a:ext>
            </a:extLst>
          </p:cNvPr>
          <p:cNvSpPr>
            <a:spLocks noGrp="1"/>
          </p:cNvSpPr>
          <p:nvPr>
            <p:ph type="pic" sz="quarter" idx="14" hasCustomPrompt="1"/>
          </p:nvPr>
        </p:nvSpPr>
        <p:spPr>
          <a:xfrm>
            <a:off x="0" y="0"/>
            <a:ext cx="12192000" cy="4279899"/>
          </a:xfrm>
          <a:prstGeom prst="rect">
            <a:avLst/>
          </a:pr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3" name="Tijdelijke aanduiding voor tekst 2">
            <a:extLst>
              <a:ext uri="{FF2B5EF4-FFF2-40B4-BE49-F238E27FC236}">
                <a16:creationId xmlns:a16="http://schemas.microsoft.com/office/drawing/2014/main" id="{5E2092CC-8813-4164-8003-437BC9596ABF}"/>
              </a:ext>
            </a:extLst>
          </p:cNvPr>
          <p:cNvSpPr>
            <a:spLocks noGrp="1"/>
          </p:cNvSpPr>
          <p:nvPr userDrawn="1">
            <p:ph type="body" sz="quarter" idx="16" hasCustomPrompt="1"/>
          </p:nvPr>
        </p:nvSpPr>
        <p:spPr>
          <a:xfrm>
            <a:off x="1183832" y="4045938"/>
            <a:ext cx="404336" cy="404336"/>
          </a:xfrm>
          <a:prstGeom prst="ellipse">
            <a:avLst/>
          </a:prstGeom>
          <a:solidFill>
            <a:schemeClr val="tx2"/>
          </a:solidFill>
        </p:spPr>
        <p:txBody>
          <a:bodyPr/>
          <a:lstStyle>
            <a:lvl1pPr marL="0" indent="0">
              <a:buNone/>
              <a:defRPr/>
            </a:lvl1pPr>
          </a:lstStyle>
          <a:p>
            <a:pPr lvl="0"/>
            <a:r>
              <a:rPr lang="nl-NL"/>
              <a:t> </a:t>
            </a:r>
          </a:p>
        </p:txBody>
      </p:sp>
      <p:sp>
        <p:nvSpPr>
          <p:cNvPr id="56" name="Tijdelijke aanduiding voor tekst 2">
            <a:extLst>
              <a:ext uri="{FF2B5EF4-FFF2-40B4-BE49-F238E27FC236}">
                <a16:creationId xmlns:a16="http://schemas.microsoft.com/office/drawing/2014/main" id="{17FED652-2C74-4A6F-BABF-9E31AB20EA65}"/>
              </a:ext>
            </a:extLst>
          </p:cNvPr>
          <p:cNvSpPr>
            <a:spLocks noGrp="1"/>
          </p:cNvSpPr>
          <p:nvPr userDrawn="1">
            <p:ph type="body" sz="quarter" idx="24" hasCustomPrompt="1"/>
          </p:nvPr>
        </p:nvSpPr>
        <p:spPr>
          <a:xfrm>
            <a:off x="3070432" y="4045938"/>
            <a:ext cx="404336" cy="404336"/>
          </a:xfrm>
          <a:prstGeom prst="ellipse">
            <a:avLst/>
          </a:prstGeom>
          <a:solidFill>
            <a:schemeClr val="accent6"/>
          </a:solidFill>
        </p:spPr>
        <p:txBody>
          <a:bodyPr/>
          <a:lstStyle>
            <a:lvl1pPr marL="0" indent="0">
              <a:buNone/>
              <a:defRPr/>
            </a:lvl1pPr>
          </a:lstStyle>
          <a:p>
            <a:pPr lvl="0"/>
            <a:r>
              <a:rPr lang="nl-NL"/>
              <a:t> </a:t>
            </a:r>
          </a:p>
        </p:txBody>
      </p:sp>
      <p:sp>
        <p:nvSpPr>
          <p:cNvPr id="58" name="Tijdelijke aanduiding voor tekst 2">
            <a:extLst>
              <a:ext uri="{FF2B5EF4-FFF2-40B4-BE49-F238E27FC236}">
                <a16:creationId xmlns:a16="http://schemas.microsoft.com/office/drawing/2014/main" id="{2AFED054-A59B-409D-B29A-2EF2F1285E9A}"/>
              </a:ext>
            </a:extLst>
          </p:cNvPr>
          <p:cNvSpPr>
            <a:spLocks noGrp="1"/>
          </p:cNvSpPr>
          <p:nvPr userDrawn="1">
            <p:ph type="body" sz="quarter" idx="26" hasCustomPrompt="1"/>
          </p:nvPr>
        </p:nvSpPr>
        <p:spPr>
          <a:xfrm>
            <a:off x="4957032" y="4045938"/>
            <a:ext cx="404336" cy="404336"/>
          </a:xfrm>
          <a:prstGeom prst="ellipse">
            <a:avLst/>
          </a:prstGeom>
          <a:solidFill>
            <a:schemeClr val="accent5"/>
          </a:solidFill>
        </p:spPr>
        <p:txBody>
          <a:bodyPr/>
          <a:lstStyle>
            <a:lvl1pPr marL="0" indent="0">
              <a:buNone/>
              <a:defRPr/>
            </a:lvl1pPr>
          </a:lstStyle>
          <a:p>
            <a:pPr lvl="0"/>
            <a:r>
              <a:rPr lang="nl-NL"/>
              <a:t> </a:t>
            </a:r>
          </a:p>
        </p:txBody>
      </p:sp>
      <p:sp>
        <p:nvSpPr>
          <p:cNvPr id="60" name="Tijdelijke aanduiding voor tekst 2">
            <a:extLst>
              <a:ext uri="{FF2B5EF4-FFF2-40B4-BE49-F238E27FC236}">
                <a16:creationId xmlns:a16="http://schemas.microsoft.com/office/drawing/2014/main" id="{3CFBD738-5663-463D-A187-6B70207756C5}"/>
              </a:ext>
            </a:extLst>
          </p:cNvPr>
          <p:cNvSpPr>
            <a:spLocks noGrp="1"/>
          </p:cNvSpPr>
          <p:nvPr userDrawn="1">
            <p:ph type="body" sz="quarter" idx="28" hasCustomPrompt="1"/>
          </p:nvPr>
        </p:nvSpPr>
        <p:spPr>
          <a:xfrm>
            <a:off x="6843632" y="4045938"/>
            <a:ext cx="404336" cy="404336"/>
          </a:xfrm>
          <a:prstGeom prst="ellipse">
            <a:avLst/>
          </a:prstGeom>
          <a:solidFill>
            <a:schemeClr val="accent2"/>
          </a:solidFill>
        </p:spPr>
        <p:txBody>
          <a:bodyPr/>
          <a:lstStyle>
            <a:lvl1pPr marL="0" indent="0">
              <a:buNone/>
              <a:defRPr/>
            </a:lvl1pPr>
          </a:lstStyle>
          <a:p>
            <a:pPr lvl="0"/>
            <a:r>
              <a:rPr lang="nl-NL"/>
              <a:t> </a:t>
            </a:r>
          </a:p>
        </p:txBody>
      </p:sp>
      <p:sp>
        <p:nvSpPr>
          <p:cNvPr id="62" name="Tijdelijke aanduiding voor tekst 2">
            <a:extLst>
              <a:ext uri="{FF2B5EF4-FFF2-40B4-BE49-F238E27FC236}">
                <a16:creationId xmlns:a16="http://schemas.microsoft.com/office/drawing/2014/main" id="{4F8E9B0C-A5B3-40D4-A5AB-2A5C2A8C9A87}"/>
              </a:ext>
            </a:extLst>
          </p:cNvPr>
          <p:cNvSpPr>
            <a:spLocks noGrp="1"/>
          </p:cNvSpPr>
          <p:nvPr userDrawn="1">
            <p:ph type="body" sz="quarter" idx="30" hasCustomPrompt="1"/>
          </p:nvPr>
        </p:nvSpPr>
        <p:spPr>
          <a:xfrm>
            <a:off x="8730232" y="4045938"/>
            <a:ext cx="404336" cy="404336"/>
          </a:xfrm>
          <a:prstGeom prst="ellipse">
            <a:avLst/>
          </a:prstGeom>
          <a:solidFill>
            <a:schemeClr val="accent3"/>
          </a:solidFill>
        </p:spPr>
        <p:txBody>
          <a:bodyPr/>
          <a:lstStyle>
            <a:lvl1pPr marL="0" indent="0">
              <a:buNone/>
              <a:defRPr/>
            </a:lvl1pPr>
          </a:lstStyle>
          <a:p>
            <a:pPr lvl="0"/>
            <a:r>
              <a:rPr lang="nl-NL"/>
              <a:t> </a:t>
            </a:r>
          </a:p>
        </p:txBody>
      </p:sp>
      <p:sp>
        <p:nvSpPr>
          <p:cNvPr id="64" name="Tijdelijke aanduiding voor tekst 2">
            <a:extLst>
              <a:ext uri="{FF2B5EF4-FFF2-40B4-BE49-F238E27FC236}">
                <a16:creationId xmlns:a16="http://schemas.microsoft.com/office/drawing/2014/main" id="{047571B2-8C34-44A1-A1CD-AB548708CE80}"/>
              </a:ext>
            </a:extLst>
          </p:cNvPr>
          <p:cNvSpPr>
            <a:spLocks noGrp="1"/>
          </p:cNvSpPr>
          <p:nvPr userDrawn="1">
            <p:ph type="body" sz="quarter" idx="32" hasCustomPrompt="1"/>
          </p:nvPr>
        </p:nvSpPr>
        <p:spPr>
          <a:xfrm>
            <a:off x="10616831" y="4045938"/>
            <a:ext cx="404336" cy="404336"/>
          </a:xfrm>
          <a:prstGeom prst="ellipse">
            <a:avLst/>
          </a:prstGeom>
          <a:solidFill>
            <a:srgbClr val="BFBFBF"/>
          </a:solidFill>
        </p:spPr>
        <p:txBody>
          <a:bodyPr/>
          <a:lstStyle>
            <a:lvl1pPr marL="0" indent="0">
              <a:buNone/>
              <a:defRPr/>
            </a:lvl1pPr>
          </a:lstStyle>
          <a:p>
            <a:pPr lvl="0"/>
            <a:r>
              <a:rPr lang="nl-NL"/>
              <a:t> </a:t>
            </a:r>
          </a:p>
        </p:txBody>
      </p:sp>
      <p:sp>
        <p:nvSpPr>
          <p:cNvPr id="67" name="Tijdelijke aanduiding voor tekst 66">
            <a:extLst>
              <a:ext uri="{FF2B5EF4-FFF2-40B4-BE49-F238E27FC236}">
                <a16:creationId xmlns:a16="http://schemas.microsoft.com/office/drawing/2014/main" id="{15D62256-C996-4368-B4DB-3D06A8B42264}"/>
              </a:ext>
            </a:extLst>
          </p:cNvPr>
          <p:cNvSpPr>
            <a:spLocks noGrp="1"/>
          </p:cNvSpPr>
          <p:nvPr>
            <p:ph type="body" sz="quarter" idx="34" hasCustomPrompt="1"/>
          </p:nvPr>
        </p:nvSpPr>
        <p:spPr>
          <a:xfrm>
            <a:off x="575901" y="4652212"/>
            <a:ext cx="1591200" cy="1336466"/>
          </a:xfrm>
        </p:spPr>
        <p:txBody>
          <a:bodyPr/>
          <a:lstStyle>
            <a:lvl1pPr marL="0" indent="0" algn="ctr">
              <a:lnSpc>
                <a:spcPct val="100000"/>
              </a:lnSpc>
              <a:buNone/>
              <a:defRPr/>
            </a:lvl1pPr>
          </a:lstStyle>
          <a:p>
            <a:pPr lvl="0"/>
            <a:r>
              <a:rPr lang="nl-NL"/>
              <a:t>Plaats hier </a:t>
            </a:r>
            <a:br>
              <a:rPr lang="nl-NL"/>
            </a:br>
            <a:r>
              <a:rPr lang="nl-NL"/>
              <a:t>je tekst</a:t>
            </a:r>
          </a:p>
        </p:txBody>
      </p:sp>
      <p:sp>
        <p:nvSpPr>
          <p:cNvPr id="69" name="Tijdelijke aanduiding voor tekst 66">
            <a:extLst>
              <a:ext uri="{FF2B5EF4-FFF2-40B4-BE49-F238E27FC236}">
                <a16:creationId xmlns:a16="http://schemas.microsoft.com/office/drawing/2014/main" id="{32F7E79B-7F58-4300-B25A-C2271403BA4C}"/>
              </a:ext>
            </a:extLst>
          </p:cNvPr>
          <p:cNvSpPr>
            <a:spLocks noGrp="1"/>
          </p:cNvSpPr>
          <p:nvPr>
            <p:ph type="body" sz="quarter" idx="35" hasCustomPrompt="1"/>
          </p:nvPr>
        </p:nvSpPr>
        <p:spPr>
          <a:xfrm>
            <a:off x="2465681" y="4652212"/>
            <a:ext cx="1591200" cy="1336466"/>
          </a:xfrm>
        </p:spPr>
        <p:txBody>
          <a:bodyPr/>
          <a:lstStyle>
            <a:lvl1pPr marL="0" indent="0" algn="ctr">
              <a:lnSpc>
                <a:spcPct val="100000"/>
              </a:lnSpc>
              <a:buNone/>
              <a:defRPr/>
            </a:lvl1pPr>
          </a:lstStyle>
          <a:p>
            <a:pPr lvl="0"/>
            <a:r>
              <a:rPr lang="nl-NL"/>
              <a:t>Plaats hier </a:t>
            </a:r>
            <a:br>
              <a:rPr lang="nl-NL"/>
            </a:br>
            <a:r>
              <a:rPr lang="nl-NL"/>
              <a:t>je tekst</a:t>
            </a:r>
          </a:p>
        </p:txBody>
      </p:sp>
      <p:sp>
        <p:nvSpPr>
          <p:cNvPr id="70" name="Tijdelijke aanduiding voor tekst 66">
            <a:extLst>
              <a:ext uri="{FF2B5EF4-FFF2-40B4-BE49-F238E27FC236}">
                <a16:creationId xmlns:a16="http://schemas.microsoft.com/office/drawing/2014/main" id="{9E684D91-5B41-4CCB-89AA-9C7C8B8ED467}"/>
              </a:ext>
            </a:extLst>
          </p:cNvPr>
          <p:cNvSpPr>
            <a:spLocks noGrp="1"/>
          </p:cNvSpPr>
          <p:nvPr>
            <p:ph type="body" sz="quarter" idx="36" hasCustomPrompt="1"/>
          </p:nvPr>
        </p:nvSpPr>
        <p:spPr>
          <a:xfrm>
            <a:off x="4355461" y="4652212"/>
            <a:ext cx="1591200" cy="1336466"/>
          </a:xfrm>
        </p:spPr>
        <p:txBody>
          <a:bodyPr/>
          <a:lstStyle>
            <a:lvl1pPr marL="0" indent="0" algn="ctr">
              <a:lnSpc>
                <a:spcPct val="100000"/>
              </a:lnSpc>
              <a:buNone/>
              <a:defRPr/>
            </a:lvl1pPr>
          </a:lstStyle>
          <a:p>
            <a:pPr lvl="0"/>
            <a:r>
              <a:rPr lang="nl-NL"/>
              <a:t>Plaats hier </a:t>
            </a:r>
            <a:br>
              <a:rPr lang="nl-NL"/>
            </a:br>
            <a:r>
              <a:rPr lang="nl-NL"/>
              <a:t>je tekst</a:t>
            </a:r>
          </a:p>
        </p:txBody>
      </p:sp>
      <p:sp>
        <p:nvSpPr>
          <p:cNvPr id="71" name="Tijdelijke aanduiding voor tekst 66">
            <a:extLst>
              <a:ext uri="{FF2B5EF4-FFF2-40B4-BE49-F238E27FC236}">
                <a16:creationId xmlns:a16="http://schemas.microsoft.com/office/drawing/2014/main" id="{D01741D8-B948-4B68-A8F7-6391DC2556DF}"/>
              </a:ext>
            </a:extLst>
          </p:cNvPr>
          <p:cNvSpPr>
            <a:spLocks noGrp="1"/>
          </p:cNvSpPr>
          <p:nvPr>
            <p:ph type="body" sz="quarter" idx="37" hasCustomPrompt="1"/>
          </p:nvPr>
        </p:nvSpPr>
        <p:spPr>
          <a:xfrm>
            <a:off x="6245241" y="4652212"/>
            <a:ext cx="1591200" cy="1336466"/>
          </a:xfrm>
        </p:spPr>
        <p:txBody>
          <a:bodyPr/>
          <a:lstStyle>
            <a:lvl1pPr marL="0" indent="0" algn="ctr">
              <a:lnSpc>
                <a:spcPct val="100000"/>
              </a:lnSpc>
              <a:buNone/>
              <a:defRPr/>
            </a:lvl1pPr>
          </a:lstStyle>
          <a:p>
            <a:pPr lvl="0"/>
            <a:r>
              <a:rPr lang="nl-NL"/>
              <a:t>Plaats hier </a:t>
            </a:r>
            <a:br>
              <a:rPr lang="nl-NL"/>
            </a:br>
            <a:r>
              <a:rPr lang="nl-NL"/>
              <a:t>je tekst</a:t>
            </a:r>
          </a:p>
        </p:txBody>
      </p:sp>
      <p:sp>
        <p:nvSpPr>
          <p:cNvPr id="72" name="Tijdelijke aanduiding voor tekst 66">
            <a:extLst>
              <a:ext uri="{FF2B5EF4-FFF2-40B4-BE49-F238E27FC236}">
                <a16:creationId xmlns:a16="http://schemas.microsoft.com/office/drawing/2014/main" id="{8D148A0C-4368-4516-912F-B7059B70069B}"/>
              </a:ext>
            </a:extLst>
          </p:cNvPr>
          <p:cNvSpPr>
            <a:spLocks noGrp="1"/>
          </p:cNvSpPr>
          <p:nvPr>
            <p:ph type="body" sz="quarter" idx="38" hasCustomPrompt="1"/>
          </p:nvPr>
        </p:nvSpPr>
        <p:spPr>
          <a:xfrm>
            <a:off x="8135021" y="4652212"/>
            <a:ext cx="1591200" cy="1336466"/>
          </a:xfrm>
        </p:spPr>
        <p:txBody>
          <a:bodyPr/>
          <a:lstStyle>
            <a:lvl1pPr marL="0" indent="0" algn="ctr">
              <a:lnSpc>
                <a:spcPct val="100000"/>
              </a:lnSpc>
              <a:buNone/>
              <a:defRPr/>
            </a:lvl1pPr>
          </a:lstStyle>
          <a:p>
            <a:pPr lvl="0"/>
            <a:r>
              <a:rPr lang="nl-NL"/>
              <a:t>Plaats hier </a:t>
            </a:r>
            <a:br>
              <a:rPr lang="nl-NL"/>
            </a:br>
            <a:r>
              <a:rPr lang="nl-NL"/>
              <a:t>je tekst</a:t>
            </a:r>
          </a:p>
        </p:txBody>
      </p:sp>
      <p:sp>
        <p:nvSpPr>
          <p:cNvPr id="73" name="Tijdelijke aanduiding voor tekst 66">
            <a:extLst>
              <a:ext uri="{FF2B5EF4-FFF2-40B4-BE49-F238E27FC236}">
                <a16:creationId xmlns:a16="http://schemas.microsoft.com/office/drawing/2014/main" id="{2C3EE26A-05DA-47CF-B237-C13FA8F512FE}"/>
              </a:ext>
            </a:extLst>
          </p:cNvPr>
          <p:cNvSpPr>
            <a:spLocks noGrp="1"/>
          </p:cNvSpPr>
          <p:nvPr>
            <p:ph type="body" sz="quarter" idx="39" hasCustomPrompt="1"/>
          </p:nvPr>
        </p:nvSpPr>
        <p:spPr>
          <a:xfrm>
            <a:off x="10024799" y="4652212"/>
            <a:ext cx="1591200" cy="1336466"/>
          </a:xfrm>
        </p:spPr>
        <p:txBody>
          <a:bodyPr/>
          <a:lstStyle>
            <a:lvl1pPr marL="0" indent="0" algn="ctr">
              <a:lnSpc>
                <a:spcPct val="100000"/>
              </a:lnSpc>
              <a:buNone/>
              <a:defRPr/>
            </a:lvl1pPr>
          </a:lstStyle>
          <a:p>
            <a:pPr lvl="0"/>
            <a:r>
              <a:rPr lang="nl-NL"/>
              <a:t>Plaats hier </a:t>
            </a:r>
            <a:br>
              <a:rPr lang="nl-NL"/>
            </a:br>
            <a:r>
              <a:rPr lang="nl-NL"/>
              <a:t>je tekst</a:t>
            </a:r>
          </a:p>
        </p:txBody>
      </p:sp>
      <p:grpSp>
        <p:nvGrpSpPr>
          <p:cNvPr id="23" name="INSTRUCTIE">
            <a:extLst>
              <a:ext uri="{FF2B5EF4-FFF2-40B4-BE49-F238E27FC236}">
                <a16:creationId xmlns:a16="http://schemas.microsoft.com/office/drawing/2014/main" id="{B392C855-7A37-4040-B42F-E73E0093A9B6}"/>
              </a:ext>
            </a:extLst>
          </p:cNvPr>
          <p:cNvGrpSpPr/>
          <p:nvPr userDrawn="1"/>
        </p:nvGrpSpPr>
        <p:grpSpPr>
          <a:xfrm>
            <a:off x="-3786437" y="0"/>
            <a:ext cx="3693386" cy="5359349"/>
            <a:chOff x="-3786437" y="0"/>
            <a:chExt cx="3693386" cy="5359349"/>
          </a:xfrm>
        </p:grpSpPr>
        <p:sp>
          <p:nvSpPr>
            <p:cNvPr id="24" name="Rechthoek 23">
              <a:extLst>
                <a:ext uri="{FF2B5EF4-FFF2-40B4-BE49-F238E27FC236}">
                  <a16:creationId xmlns:a16="http://schemas.microsoft.com/office/drawing/2014/main" id="{088C3F2A-F22C-4701-B8E8-E582A3C8CFE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25" name="Ovaal 24">
              <a:extLst>
                <a:ext uri="{FF2B5EF4-FFF2-40B4-BE49-F238E27FC236}">
                  <a16:creationId xmlns:a16="http://schemas.microsoft.com/office/drawing/2014/main" id="{E77F510D-9D9B-4511-B91B-A843EEB1826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 name="Rechthoek 25">
              <a:extLst>
                <a:ext uri="{FF2B5EF4-FFF2-40B4-BE49-F238E27FC236}">
                  <a16:creationId xmlns:a16="http://schemas.microsoft.com/office/drawing/2014/main" id="{4270A8B8-3852-44D3-A3D9-86DC7AAAF6A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27" name="Ovaal 26">
              <a:extLst>
                <a:ext uri="{FF2B5EF4-FFF2-40B4-BE49-F238E27FC236}">
                  <a16:creationId xmlns:a16="http://schemas.microsoft.com/office/drawing/2014/main" id="{6C5B39D8-8856-4167-8D54-942AEC990D2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8" name="Rechthoek 27">
              <a:extLst>
                <a:ext uri="{FF2B5EF4-FFF2-40B4-BE49-F238E27FC236}">
                  <a16:creationId xmlns:a16="http://schemas.microsoft.com/office/drawing/2014/main" id="{566B0E05-3E98-4165-8225-E9F8B26175D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0" name="Rechthoek 29">
              <a:extLst>
                <a:ext uri="{FF2B5EF4-FFF2-40B4-BE49-F238E27FC236}">
                  <a16:creationId xmlns:a16="http://schemas.microsoft.com/office/drawing/2014/main" id="{F2C4C66F-7EB7-4CF4-BC24-1340C335E858}"/>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31" name="Ovaal 30">
              <a:extLst>
                <a:ext uri="{FF2B5EF4-FFF2-40B4-BE49-F238E27FC236}">
                  <a16:creationId xmlns:a16="http://schemas.microsoft.com/office/drawing/2014/main" id="{F0727ED0-50A3-4D4B-AE5C-482AA9472CC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2" name="Rechthoek 31">
              <a:extLst>
                <a:ext uri="{FF2B5EF4-FFF2-40B4-BE49-F238E27FC236}">
                  <a16:creationId xmlns:a16="http://schemas.microsoft.com/office/drawing/2014/main" id="{78DCC1C4-2520-469D-93A2-48659657AA2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34" name="Ovaal 33">
              <a:extLst>
                <a:ext uri="{FF2B5EF4-FFF2-40B4-BE49-F238E27FC236}">
                  <a16:creationId xmlns:a16="http://schemas.microsoft.com/office/drawing/2014/main" id="{8F51ECA3-3B51-4A99-85DF-B72F9018F3F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5" name="Rechthoek 34">
              <a:extLst>
                <a:ext uri="{FF2B5EF4-FFF2-40B4-BE49-F238E27FC236}">
                  <a16:creationId xmlns:a16="http://schemas.microsoft.com/office/drawing/2014/main" id="{FC7725DA-56FC-45FD-9C2C-D0CEDAF76A2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36" name="Ovaal 35">
              <a:extLst>
                <a:ext uri="{FF2B5EF4-FFF2-40B4-BE49-F238E27FC236}">
                  <a16:creationId xmlns:a16="http://schemas.microsoft.com/office/drawing/2014/main" id="{69096326-71E8-4FA9-8AA2-CB38DC9E19F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8" name="Rechthoek 37">
              <a:extLst>
                <a:ext uri="{FF2B5EF4-FFF2-40B4-BE49-F238E27FC236}">
                  <a16:creationId xmlns:a16="http://schemas.microsoft.com/office/drawing/2014/main" id="{09CB833B-5C4C-4926-9C54-0E4692B227A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39" name="Ovaal 38">
              <a:extLst>
                <a:ext uri="{FF2B5EF4-FFF2-40B4-BE49-F238E27FC236}">
                  <a16:creationId xmlns:a16="http://schemas.microsoft.com/office/drawing/2014/main" id="{ACBC8604-EF3A-42D5-869B-94EDDE4F118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0" name="Rechthoek 39">
              <a:extLst>
                <a:ext uri="{FF2B5EF4-FFF2-40B4-BE49-F238E27FC236}">
                  <a16:creationId xmlns:a16="http://schemas.microsoft.com/office/drawing/2014/main" id="{B9A41F77-069E-416E-94AF-AA922B12DD1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41" name="Ovaal 40">
              <a:extLst>
                <a:ext uri="{FF2B5EF4-FFF2-40B4-BE49-F238E27FC236}">
                  <a16:creationId xmlns:a16="http://schemas.microsoft.com/office/drawing/2014/main" id="{D413ACBE-5CBE-41B6-B356-D1BBC95F0AB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2" name="Rechthoek 41">
              <a:extLst>
                <a:ext uri="{FF2B5EF4-FFF2-40B4-BE49-F238E27FC236}">
                  <a16:creationId xmlns:a16="http://schemas.microsoft.com/office/drawing/2014/main" id="{77817B97-E22E-4088-B4DA-10682432EA5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43" name="Ovaal 42">
              <a:extLst>
                <a:ext uri="{FF2B5EF4-FFF2-40B4-BE49-F238E27FC236}">
                  <a16:creationId xmlns:a16="http://schemas.microsoft.com/office/drawing/2014/main" id="{AEB41261-8A9E-4709-877D-7250D33DB8A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4" name="Rechthoek 43">
              <a:extLst>
                <a:ext uri="{FF2B5EF4-FFF2-40B4-BE49-F238E27FC236}">
                  <a16:creationId xmlns:a16="http://schemas.microsoft.com/office/drawing/2014/main" id="{010AB0EE-3EB1-4813-8E5B-D5C6D90712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45" name="Ovaal 44">
              <a:extLst>
                <a:ext uri="{FF2B5EF4-FFF2-40B4-BE49-F238E27FC236}">
                  <a16:creationId xmlns:a16="http://schemas.microsoft.com/office/drawing/2014/main" id="{588E5502-631D-4C2B-981C-D79F0CEE74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6" name="Rechthoek 45">
              <a:extLst>
                <a:ext uri="{FF2B5EF4-FFF2-40B4-BE49-F238E27FC236}">
                  <a16:creationId xmlns:a16="http://schemas.microsoft.com/office/drawing/2014/main" id="{4F5C608E-DB10-491F-AF75-ACAFA3BBD7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245E0FEB-353C-4C3F-92D0-2B1AF63E62F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48" name="ICOON_info">
              <a:extLst>
                <a:ext uri="{FF2B5EF4-FFF2-40B4-BE49-F238E27FC236}">
                  <a16:creationId xmlns:a16="http://schemas.microsoft.com/office/drawing/2014/main" id="{22844A7A-8850-4190-827B-2A177F5B7F97}"/>
                </a:ext>
              </a:extLst>
            </p:cNvPr>
            <p:cNvGrpSpPr/>
            <p:nvPr userDrawn="1"/>
          </p:nvGrpSpPr>
          <p:grpSpPr>
            <a:xfrm>
              <a:off x="-376736" y="4400186"/>
              <a:ext cx="283685" cy="283685"/>
              <a:chOff x="-510741" y="5913713"/>
              <a:chExt cx="267555" cy="267555"/>
            </a:xfrm>
          </p:grpSpPr>
          <p:sp>
            <p:nvSpPr>
              <p:cNvPr id="106" name="Ovaal 105">
                <a:extLst>
                  <a:ext uri="{FF2B5EF4-FFF2-40B4-BE49-F238E27FC236}">
                    <a16:creationId xmlns:a16="http://schemas.microsoft.com/office/drawing/2014/main" id="{0958F5A0-85AF-4A5E-92AC-D23FD336713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0F31015A-93B1-407D-8129-4ACDD4B32F3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49" name="VOORBEELD">
              <a:extLst>
                <a:ext uri="{FF2B5EF4-FFF2-40B4-BE49-F238E27FC236}">
                  <a16:creationId xmlns:a16="http://schemas.microsoft.com/office/drawing/2014/main" id="{6C8360E7-8738-4E70-B87D-460CBF7CE6A9}"/>
                </a:ext>
              </a:extLst>
            </p:cNvPr>
            <p:cNvGrpSpPr/>
            <p:nvPr userDrawn="1"/>
          </p:nvGrpSpPr>
          <p:grpSpPr>
            <a:xfrm>
              <a:off x="-3605171" y="458674"/>
              <a:ext cx="3234311" cy="558875"/>
              <a:chOff x="-3605171" y="458674"/>
              <a:chExt cx="3234311" cy="558875"/>
            </a:xfrm>
          </p:grpSpPr>
          <p:sp>
            <p:nvSpPr>
              <p:cNvPr id="50" name="Rechthoek 49">
                <a:extLst>
                  <a:ext uri="{FF2B5EF4-FFF2-40B4-BE49-F238E27FC236}">
                    <a16:creationId xmlns:a16="http://schemas.microsoft.com/office/drawing/2014/main" id="{E710A730-F25D-4A9D-9258-9AC86EBF665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51" name="Rechthoek 50">
                <a:extLst>
                  <a:ext uri="{FF2B5EF4-FFF2-40B4-BE49-F238E27FC236}">
                    <a16:creationId xmlns:a16="http://schemas.microsoft.com/office/drawing/2014/main" id="{39E6500D-325E-4908-8D92-FF4F0EB691D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EA6C75A9-90D8-4FCB-85B5-75062C8B8CF0}"/>
                  </a:ext>
                </a:extLst>
              </p:cNvPr>
              <p:cNvGrpSpPr/>
              <p:nvPr userDrawn="1"/>
            </p:nvGrpSpPr>
            <p:grpSpPr>
              <a:xfrm>
                <a:off x="-3386247" y="830871"/>
                <a:ext cx="139423" cy="109566"/>
                <a:chOff x="-2866744" y="827071"/>
                <a:chExt cx="168701" cy="132575"/>
              </a:xfrm>
            </p:grpSpPr>
            <p:grpSp>
              <p:nvGrpSpPr>
                <p:cNvPr id="99" name="Groep 98">
                  <a:extLst>
                    <a:ext uri="{FF2B5EF4-FFF2-40B4-BE49-F238E27FC236}">
                      <a16:creationId xmlns:a16="http://schemas.microsoft.com/office/drawing/2014/main" id="{6320790F-B5BC-4757-BD8C-310949C71BC5}"/>
                    </a:ext>
                  </a:extLst>
                </p:cNvPr>
                <p:cNvGrpSpPr/>
                <p:nvPr userDrawn="1"/>
              </p:nvGrpSpPr>
              <p:grpSpPr>
                <a:xfrm>
                  <a:off x="-2866744" y="827071"/>
                  <a:ext cx="168701" cy="132575"/>
                  <a:chOff x="-2866744" y="827071"/>
                  <a:chExt cx="168701" cy="132575"/>
                </a:xfrm>
              </p:grpSpPr>
              <p:cxnSp>
                <p:nvCxnSpPr>
                  <p:cNvPr id="101" name="Rechte verbindingslijn 100">
                    <a:extLst>
                      <a:ext uri="{FF2B5EF4-FFF2-40B4-BE49-F238E27FC236}">
                        <a16:creationId xmlns:a16="http://schemas.microsoft.com/office/drawing/2014/main" id="{C46CF8E8-C622-4341-BC64-051188EBB01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7D41F652-9559-49F0-8121-AF4C9C79068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AEA9742F-E4FE-4D7B-B101-7D1A4A76A9C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AE8E9991-120C-49BB-B13A-358D070DF98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05" name="Rechte verbindingslijn 104">
                    <a:extLst>
                      <a:ext uri="{FF2B5EF4-FFF2-40B4-BE49-F238E27FC236}">
                        <a16:creationId xmlns:a16="http://schemas.microsoft.com/office/drawing/2014/main" id="{E77CBF72-2D18-4E6D-8973-9B0DF82B8FC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0" name="Pijl: rechts 99">
                  <a:extLst>
                    <a:ext uri="{FF2B5EF4-FFF2-40B4-BE49-F238E27FC236}">
                      <a16:creationId xmlns:a16="http://schemas.microsoft.com/office/drawing/2014/main" id="{C8A0A5E5-964F-4126-A6D5-5CF42A7DC27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D4157E8F-6A62-47EB-808B-B752D9900FCE}"/>
                  </a:ext>
                </a:extLst>
              </p:cNvPr>
              <p:cNvGrpSpPr/>
              <p:nvPr userDrawn="1"/>
            </p:nvGrpSpPr>
            <p:grpSpPr>
              <a:xfrm>
                <a:off x="-3605171" y="830871"/>
                <a:ext cx="139423" cy="109566"/>
                <a:chOff x="-2866744" y="518074"/>
                <a:chExt cx="168701" cy="132575"/>
              </a:xfrm>
            </p:grpSpPr>
            <p:grpSp>
              <p:nvGrpSpPr>
                <p:cNvPr id="92" name="Groep 91">
                  <a:extLst>
                    <a:ext uri="{FF2B5EF4-FFF2-40B4-BE49-F238E27FC236}">
                      <a16:creationId xmlns:a16="http://schemas.microsoft.com/office/drawing/2014/main" id="{578521F4-7DED-41C8-9B2A-44EE4E869E11}"/>
                    </a:ext>
                  </a:extLst>
                </p:cNvPr>
                <p:cNvGrpSpPr/>
                <p:nvPr userDrawn="1"/>
              </p:nvGrpSpPr>
              <p:grpSpPr>
                <a:xfrm>
                  <a:off x="-2866744" y="518074"/>
                  <a:ext cx="168701" cy="132575"/>
                  <a:chOff x="-2866744" y="518074"/>
                  <a:chExt cx="168701" cy="132575"/>
                </a:xfrm>
              </p:grpSpPr>
              <p:cxnSp>
                <p:nvCxnSpPr>
                  <p:cNvPr id="94" name="Rechte verbindingslijn 93">
                    <a:extLst>
                      <a:ext uri="{FF2B5EF4-FFF2-40B4-BE49-F238E27FC236}">
                        <a16:creationId xmlns:a16="http://schemas.microsoft.com/office/drawing/2014/main" id="{D0369853-E458-4043-A832-68481750ACE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5B039B97-E197-4A6A-AB45-59D1244F92E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EADE80B4-179C-497B-8EAF-AAAAAAC7413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5EBDCC91-45EA-48A0-AEFB-7E611D21030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33172303-DED5-47E7-AEA3-630E5DDA3C6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93" name="Pijl: rechts 92">
                  <a:extLst>
                    <a:ext uri="{FF2B5EF4-FFF2-40B4-BE49-F238E27FC236}">
                      <a16:creationId xmlns:a16="http://schemas.microsoft.com/office/drawing/2014/main" id="{ECDFE2C3-7537-4B5F-827B-06A0A951027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54" name="Rechte verbindingslijn 53">
                <a:extLst>
                  <a:ext uri="{FF2B5EF4-FFF2-40B4-BE49-F238E27FC236}">
                    <a16:creationId xmlns:a16="http://schemas.microsoft.com/office/drawing/2014/main" id="{2ECD5EC6-CCD6-48B6-9E50-A85E30308F3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5" name="Rechte verbindingslijn 54">
                <a:extLst>
                  <a:ext uri="{FF2B5EF4-FFF2-40B4-BE49-F238E27FC236}">
                    <a16:creationId xmlns:a16="http://schemas.microsoft.com/office/drawing/2014/main" id="{4514CE22-73D6-4267-AFCE-B189471BA4A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66" name="Rechthoek 65">
                <a:extLst>
                  <a:ext uri="{FF2B5EF4-FFF2-40B4-BE49-F238E27FC236}">
                    <a16:creationId xmlns:a16="http://schemas.microsoft.com/office/drawing/2014/main" id="{6EB7C327-38C6-4E11-8691-A32451433D0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8" name="Rechthoek 67">
                <a:extLst>
                  <a:ext uri="{FF2B5EF4-FFF2-40B4-BE49-F238E27FC236}">
                    <a16:creationId xmlns:a16="http://schemas.microsoft.com/office/drawing/2014/main" id="{C2962B44-25D2-425B-AA2E-16D2797B080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74" name="Groep 73">
                <a:extLst>
                  <a:ext uri="{FF2B5EF4-FFF2-40B4-BE49-F238E27FC236}">
                    <a16:creationId xmlns:a16="http://schemas.microsoft.com/office/drawing/2014/main" id="{22F4DC91-1D4E-488B-BEA4-26BDCCC0BD17}"/>
                  </a:ext>
                </a:extLst>
              </p:cNvPr>
              <p:cNvGrpSpPr/>
              <p:nvPr userDrawn="1"/>
            </p:nvGrpSpPr>
            <p:grpSpPr>
              <a:xfrm>
                <a:off x="-2916763" y="769168"/>
                <a:ext cx="268738" cy="248381"/>
                <a:chOff x="-2916763" y="769168"/>
                <a:chExt cx="268738" cy="248381"/>
              </a:xfrm>
            </p:grpSpPr>
            <p:sp>
              <p:nvSpPr>
                <p:cNvPr id="84" name="Rechthoek 83">
                  <a:extLst>
                    <a:ext uri="{FF2B5EF4-FFF2-40B4-BE49-F238E27FC236}">
                      <a16:creationId xmlns:a16="http://schemas.microsoft.com/office/drawing/2014/main" id="{A3531C1D-6357-447E-A6C3-0FA21E9561E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85" name="Groep 84">
                  <a:extLst>
                    <a:ext uri="{FF2B5EF4-FFF2-40B4-BE49-F238E27FC236}">
                      <a16:creationId xmlns:a16="http://schemas.microsoft.com/office/drawing/2014/main" id="{482960C3-09F8-4A24-BF05-DE3EE2B5A381}"/>
                    </a:ext>
                  </a:extLst>
                </p:cNvPr>
                <p:cNvGrpSpPr/>
                <p:nvPr userDrawn="1"/>
              </p:nvGrpSpPr>
              <p:grpSpPr>
                <a:xfrm>
                  <a:off x="-2866744" y="827071"/>
                  <a:ext cx="168701" cy="132575"/>
                  <a:chOff x="-2866744" y="827071"/>
                  <a:chExt cx="168701" cy="132575"/>
                </a:xfrm>
              </p:grpSpPr>
              <p:cxnSp>
                <p:nvCxnSpPr>
                  <p:cNvPr id="87" name="Rechte verbindingslijn 86">
                    <a:extLst>
                      <a:ext uri="{FF2B5EF4-FFF2-40B4-BE49-F238E27FC236}">
                        <a16:creationId xmlns:a16="http://schemas.microsoft.com/office/drawing/2014/main" id="{DC9C9C41-F48B-41CF-B2CF-CAEB043AD9F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ED19A373-33E6-4C12-A1D6-4EA42E19156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EF9C56C6-C93F-4ECD-8CA3-D8744E56F7E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B063A121-8A3F-4940-A9CD-66A8C2D9FE2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0BD9E485-BBBC-4BD4-A1F8-91A92D6672F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6" name="Pijl: rechts 85">
                  <a:extLst>
                    <a:ext uri="{FF2B5EF4-FFF2-40B4-BE49-F238E27FC236}">
                      <a16:creationId xmlns:a16="http://schemas.microsoft.com/office/drawing/2014/main" id="{967FEF4D-1829-4F5E-9F74-608298269DC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F04F315C-B649-4293-8B86-596C5B7A99F8}"/>
                  </a:ext>
                </a:extLst>
              </p:cNvPr>
              <p:cNvGrpSpPr/>
              <p:nvPr userDrawn="1"/>
            </p:nvGrpSpPr>
            <p:grpSpPr>
              <a:xfrm>
                <a:off x="-2916763" y="460171"/>
                <a:ext cx="268738" cy="248381"/>
                <a:chOff x="-2916763" y="460171"/>
                <a:chExt cx="268738" cy="248381"/>
              </a:xfrm>
            </p:grpSpPr>
            <p:sp>
              <p:nvSpPr>
                <p:cNvPr id="76" name="Rechthoek 75">
                  <a:extLst>
                    <a:ext uri="{FF2B5EF4-FFF2-40B4-BE49-F238E27FC236}">
                      <a16:creationId xmlns:a16="http://schemas.microsoft.com/office/drawing/2014/main" id="{682FD8B4-1106-4938-BD0D-DB5A36A6246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77" name="Groep 76">
                  <a:extLst>
                    <a:ext uri="{FF2B5EF4-FFF2-40B4-BE49-F238E27FC236}">
                      <a16:creationId xmlns:a16="http://schemas.microsoft.com/office/drawing/2014/main" id="{1394DCF2-EC38-4541-8E01-71C642DD58EA}"/>
                    </a:ext>
                  </a:extLst>
                </p:cNvPr>
                <p:cNvGrpSpPr/>
                <p:nvPr userDrawn="1"/>
              </p:nvGrpSpPr>
              <p:grpSpPr>
                <a:xfrm>
                  <a:off x="-2866744" y="518074"/>
                  <a:ext cx="168701" cy="132575"/>
                  <a:chOff x="-2866744" y="518074"/>
                  <a:chExt cx="168701" cy="132575"/>
                </a:xfrm>
              </p:grpSpPr>
              <p:cxnSp>
                <p:nvCxnSpPr>
                  <p:cNvPr id="79" name="Rechte verbindingslijn 78">
                    <a:extLst>
                      <a:ext uri="{FF2B5EF4-FFF2-40B4-BE49-F238E27FC236}">
                        <a16:creationId xmlns:a16="http://schemas.microsoft.com/office/drawing/2014/main" id="{1E689C44-FDE7-494D-9F5C-C729A0FD65F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F1CDAFCD-95FA-40B9-A46B-AC45B1A897A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C0C74D2B-7EF7-48ED-9D2C-D355A555BCD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00D2524F-E781-4D45-B437-7397AEE16FE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6C47E439-EE7D-4A2E-8CD4-C7A018CD715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8" name="Pijl: rechts 77">
                  <a:extLst>
                    <a:ext uri="{FF2B5EF4-FFF2-40B4-BE49-F238E27FC236}">
                      <a16:creationId xmlns:a16="http://schemas.microsoft.com/office/drawing/2014/main" id="{B7304F30-6BE8-455C-AE01-33BD5CA56C8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108" name="INSTRUCTIE">
            <a:extLst>
              <a:ext uri="{FF2B5EF4-FFF2-40B4-BE49-F238E27FC236}">
                <a16:creationId xmlns:a16="http://schemas.microsoft.com/office/drawing/2014/main" id="{EEC6D086-E9DE-4F9A-A290-3220C84069FF}"/>
              </a:ext>
            </a:extLst>
          </p:cNvPr>
          <p:cNvGrpSpPr/>
          <p:nvPr userDrawn="1"/>
        </p:nvGrpSpPr>
        <p:grpSpPr>
          <a:xfrm>
            <a:off x="12377595" y="0"/>
            <a:ext cx="3693386" cy="6857760"/>
            <a:chOff x="-3786437" y="0"/>
            <a:chExt cx="3693386" cy="6857760"/>
          </a:xfrm>
        </p:grpSpPr>
        <p:sp>
          <p:nvSpPr>
            <p:cNvPr id="109" name="Rechthoek 108">
              <a:extLst>
                <a:ext uri="{FF2B5EF4-FFF2-40B4-BE49-F238E27FC236}">
                  <a16:creationId xmlns:a16="http://schemas.microsoft.com/office/drawing/2014/main" id="{B0891A0E-2A66-4EA4-86F0-062A14E5EFE5}"/>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10" name="INSTRUCTIE">
              <a:extLst>
                <a:ext uri="{FF2B5EF4-FFF2-40B4-BE49-F238E27FC236}">
                  <a16:creationId xmlns:a16="http://schemas.microsoft.com/office/drawing/2014/main" id="{EC829A3F-A2A6-488F-B442-679AE84AD234}"/>
                </a:ext>
              </a:extLst>
            </p:cNvPr>
            <p:cNvGrpSpPr/>
            <p:nvPr userDrawn="1"/>
          </p:nvGrpSpPr>
          <p:grpSpPr>
            <a:xfrm>
              <a:off x="-3786165" y="0"/>
              <a:ext cx="3693114" cy="6177730"/>
              <a:chOff x="-3786165" y="0"/>
              <a:chExt cx="3693114" cy="6177730"/>
            </a:xfrm>
          </p:grpSpPr>
          <p:sp>
            <p:nvSpPr>
              <p:cNvPr id="111" name="Rechthoek 110">
                <a:extLst>
                  <a:ext uri="{FF2B5EF4-FFF2-40B4-BE49-F238E27FC236}">
                    <a16:creationId xmlns:a16="http://schemas.microsoft.com/office/drawing/2014/main" id="{01C6982C-9BA9-4CB7-A966-20826A07A612}"/>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12" name="Ovaal 111">
                <a:extLst>
                  <a:ext uri="{FF2B5EF4-FFF2-40B4-BE49-F238E27FC236}">
                    <a16:creationId xmlns:a16="http://schemas.microsoft.com/office/drawing/2014/main" id="{89BC2C5A-FC86-4D8B-8D4D-5AC641293DF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8744B4CB-86E2-4A1F-B5F1-AA73CFD0BCD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4" name="Groep 113">
                <a:extLst>
                  <a:ext uri="{FF2B5EF4-FFF2-40B4-BE49-F238E27FC236}">
                    <a16:creationId xmlns:a16="http://schemas.microsoft.com/office/drawing/2014/main" id="{3307B2D6-E3D3-4454-86BB-9BE2E713AA45}"/>
                  </a:ext>
                </a:extLst>
              </p:cNvPr>
              <p:cNvGrpSpPr/>
              <p:nvPr userDrawn="1"/>
            </p:nvGrpSpPr>
            <p:grpSpPr>
              <a:xfrm>
                <a:off x="-3316179" y="1231351"/>
                <a:ext cx="294789" cy="318834"/>
                <a:chOff x="14466489" y="1001522"/>
                <a:chExt cx="290627" cy="314333"/>
              </a:xfrm>
            </p:grpSpPr>
            <p:sp>
              <p:nvSpPr>
                <p:cNvPr id="168" name="Rechthoek 167">
                  <a:extLst>
                    <a:ext uri="{FF2B5EF4-FFF2-40B4-BE49-F238E27FC236}">
                      <a16:creationId xmlns:a16="http://schemas.microsoft.com/office/drawing/2014/main" id="{84421076-4DB9-4FEB-BA15-A41891E2D30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69" name="Ovaal 168">
                  <a:extLst>
                    <a:ext uri="{FF2B5EF4-FFF2-40B4-BE49-F238E27FC236}">
                      <a16:creationId xmlns:a16="http://schemas.microsoft.com/office/drawing/2014/main" id="{94C6E628-F46F-42FB-B2D5-3FF79F899E8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70" name="Vrije vorm: vorm 169">
                  <a:extLst>
                    <a:ext uri="{FF2B5EF4-FFF2-40B4-BE49-F238E27FC236}">
                      <a16:creationId xmlns:a16="http://schemas.microsoft.com/office/drawing/2014/main" id="{675DBCA9-FD1E-4525-BA70-27AF94D2B73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71" name="Rechthoek: afgeronde hoeken 170">
                  <a:extLst>
                    <a:ext uri="{FF2B5EF4-FFF2-40B4-BE49-F238E27FC236}">
                      <a16:creationId xmlns:a16="http://schemas.microsoft.com/office/drawing/2014/main" id="{C11C7DC8-013E-4416-823C-B1F70AD8464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72" name="Rechte verbindingslijn 171">
                  <a:extLst>
                    <a:ext uri="{FF2B5EF4-FFF2-40B4-BE49-F238E27FC236}">
                      <a16:creationId xmlns:a16="http://schemas.microsoft.com/office/drawing/2014/main" id="{531A1A27-452F-46C8-860D-8C30728789C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3" name="Rechte verbindingslijn 172">
                  <a:extLst>
                    <a:ext uri="{FF2B5EF4-FFF2-40B4-BE49-F238E27FC236}">
                      <a16:creationId xmlns:a16="http://schemas.microsoft.com/office/drawing/2014/main" id="{99426ADA-84CE-4FA2-9634-70758A9C78F9}"/>
                    </a:ext>
                  </a:extLst>
                </p:cNvPr>
                <p:cNvCxnSpPr>
                  <a:cxnSpLocks/>
                  <a:stCxn id="17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5" name="Ovaal 114">
                <a:extLst>
                  <a:ext uri="{FF2B5EF4-FFF2-40B4-BE49-F238E27FC236}">
                    <a16:creationId xmlns:a16="http://schemas.microsoft.com/office/drawing/2014/main" id="{40064F36-1626-47E6-BFC9-02DC9986EEF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6" name="Rechthoek 115">
                <a:extLst>
                  <a:ext uri="{FF2B5EF4-FFF2-40B4-BE49-F238E27FC236}">
                    <a16:creationId xmlns:a16="http://schemas.microsoft.com/office/drawing/2014/main" id="{BF27AA58-13FB-4DFB-A4DE-66268466291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7" name="Groep 116">
                <a:extLst>
                  <a:ext uri="{FF2B5EF4-FFF2-40B4-BE49-F238E27FC236}">
                    <a16:creationId xmlns:a16="http://schemas.microsoft.com/office/drawing/2014/main" id="{922C151E-7405-4B50-8001-D7A5E198CDA3}"/>
                  </a:ext>
                </a:extLst>
              </p:cNvPr>
              <p:cNvGrpSpPr/>
              <p:nvPr userDrawn="1"/>
            </p:nvGrpSpPr>
            <p:grpSpPr>
              <a:xfrm>
                <a:off x="-3311319" y="2164285"/>
                <a:ext cx="825500" cy="209550"/>
                <a:chOff x="13504624" y="2482850"/>
                <a:chExt cx="825500" cy="209550"/>
              </a:xfrm>
            </p:grpSpPr>
            <p:sp>
              <p:nvSpPr>
                <p:cNvPr id="165" name="Rechthoek 164">
                  <a:extLst>
                    <a:ext uri="{FF2B5EF4-FFF2-40B4-BE49-F238E27FC236}">
                      <a16:creationId xmlns:a16="http://schemas.microsoft.com/office/drawing/2014/main" id="{1EF13D6F-1E99-4039-B7A2-F53373764F9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66" name="Rechte verbindingslijn 165">
                  <a:extLst>
                    <a:ext uri="{FF2B5EF4-FFF2-40B4-BE49-F238E27FC236}">
                      <a16:creationId xmlns:a16="http://schemas.microsoft.com/office/drawing/2014/main" id="{76467F79-B3C4-4737-9B26-CD390CA48B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7" name="Gelijkbenige driehoek 166">
                  <a:extLst>
                    <a:ext uri="{FF2B5EF4-FFF2-40B4-BE49-F238E27FC236}">
                      <a16:creationId xmlns:a16="http://schemas.microsoft.com/office/drawing/2014/main" id="{30F4A28D-0E71-4A65-BB76-F448262601A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18" name="Ovaal 117">
                <a:extLst>
                  <a:ext uri="{FF2B5EF4-FFF2-40B4-BE49-F238E27FC236}">
                    <a16:creationId xmlns:a16="http://schemas.microsoft.com/office/drawing/2014/main" id="{E9D6D87F-3CCB-439F-AD17-2BE283BCEDAF}"/>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9" name="Rechthoek 118">
                <a:extLst>
                  <a:ext uri="{FF2B5EF4-FFF2-40B4-BE49-F238E27FC236}">
                    <a16:creationId xmlns:a16="http://schemas.microsoft.com/office/drawing/2014/main" id="{3CD43C9B-7DC1-49A1-A7BE-D17EB626A6BF}"/>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0" name="ICOON_info">
                <a:extLst>
                  <a:ext uri="{FF2B5EF4-FFF2-40B4-BE49-F238E27FC236}">
                    <a16:creationId xmlns:a16="http://schemas.microsoft.com/office/drawing/2014/main" id="{E3E8B8C3-F6B3-4D96-9D96-11F4B2BC0BF7}"/>
                  </a:ext>
                </a:extLst>
              </p:cNvPr>
              <p:cNvGrpSpPr/>
              <p:nvPr userDrawn="1"/>
            </p:nvGrpSpPr>
            <p:grpSpPr>
              <a:xfrm>
                <a:off x="-376736" y="5894045"/>
                <a:ext cx="283685" cy="283685"/>
                <a:chOff x="-510741" y="5913713"/>
                <a:chExt cx="267555" cy="267555"/>
              </a:xfrm>
            </p:grpSpPr>
            <p:sp>
              <p:nvSpPr>
                <p:cNvPr id="163" name="Ovaal 162">
                  <a:extLst>
                    <a:ext uri="{FF2B5EF4-FFF2-40B4-BE49-F238E27FC236}">
                      <a16:creationId xmlns:a16="http://schemas.microsoft.com/office/drawing/2014/main" id="{C8DBBFA1-A1CE-41B8-92C5-069E203DAE3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64" name="Graphic 163" descr="Informatie">
                  <a:extLst>
                    <a:ext uri="{FF2B5EF4-FFF2-40B4-BE49-F238E27FC236}">
                      <a16:creationId xmlns:a16="http://schemas.microsoft.com/office/drawing/2014/main" id="{06CAF235-E46E-48D0-A408-1E766E6747C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121" name="Ovaal 120">
                <a:extLst>
                  <a:ext uri="{FF2B5EF4-FFF2-40B4-BE49-F238E27FC236}">
                    <a16:creationId xmlns:a16="http://schemas.microsoft.com/office/drawing/2014/main" id="{DC0A4C3D-2633-48E2-B98D-9BDB3FAB7EE3}"/>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2" name="Rechthoek 121">
                <a:extLst>
                  <a:ext uri="{FF2B5EF4-FFF2-40B4-BE49-F238E27FC236}">
                    <a16:creationId xmlns:a16="http://schemas.microsoft.com/office/drawing/2014/main" id="{F21B0B12-138E-4839-B1D5-AFDCAAD6E96E}"/>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23" name="Groep 122">
                <a:extLst>
                  <a:ext uri="{FF2B5EF4-FFF2-40B4-BE49-F238E27FC236}">
                    <a16:creationId xmlns:a16="http://schemas.microsoft.com/office/drawing/2014/main" id="{15E6FFDE-D08A-41D2-AD65-7C4F7D0FCE2B}"/>
                  </a:ext>
                </a:extLst>
              </p:cNvPr>
              <p:cNvGrpSpPr/>
              <p:nvPr userDrawn="1"/>
            </p:nvGrpSpPr>
            <p:grpSpPr>
              <a:xfrm>
                <a:off x="-3408294" y="5236167"/>
                <a:ext cx="622283" cy="612919"/>
                <a:chOff x="12617641" y="3403239"/>
                <a:chExt cx="752963" cy="741634"/>
              </a:xfrm>
            </p:grpSpPr>
            <p:grpSp>
              <p:nvGrpSpPr>
                <p:cNvPr id="147" name="Groep 146">
                  <a:extLst>
                    <a:ext uri="{FF2B5EF4-FFF2-40B4-BE49-F238E27FC236}">
                      <a16:creationId xmlns:a16="http://schemas.microsoft.com/office/drawing/2014/main" id="{B86F430F-CD6F-4A89-8F7D-E39B848E63EA}"/>
                    </a:ext>
                  </a:extLst>
                </p:cNvPr>
                <p:cNvGrpSpPr/>
                <p:nvPr userDrawn="1"/>
              </p:nvGrpSpPr>
              <p:grpSpPr>
                <a:xfrm>
                  <a:off x="12771550" y="3403239"/>
                  <a:ext cx="467156" cy="448491"/>
                  <a:chOff x="12782177" y="3403239"/>
                  <a:chExt cx="467156" cy="448491"/>
                </a:xfrm>
              </p:grpSpPr>
              <p:grpSp>
                <p:nvGrpSpPr>
                  <p:cNvPr id="150" name="Groep 149">
                    <a:extLst>
                      <a:ext uri="{FF2B5EF4-FFF2-40B4-BE49-F238E27FC236}">
                        <a16:creationId xmlns:a16="http://schemas.microsoft.com/office/drawing/2014/main" id="{04FD6B4C-CD28-48FB-B4FB-70E1F9D60A3D}"/>
                      </a:ext>
                    </a:extLst>
                  </p:cNvPr>
                  <p:cNvGrpSpPr/>
                  <p:nvPr userDrawn="1"/>
                </p:nvGrpSpPr>
                <p:grpSpPr>
                  <a:xfrm>
                    <a:off x="12782177" y="3403239"/>
                    <a:ext cx="412972" cy="396132"/>
                    <a:chOff x="13554906" y="3320109"/>
                    <a:chExt cx="443912" cy="425811"/>
                  </a:xfrm>
                </p:grpSpPr>
                <p:grpSp>
                  <p:nvGrpSpPr>
                    <p:cNvPr id="157" name="Groep 156">
                      <a:extLst>
                        <a:ext uri="{FF2B5EF4-FFF2-40B4-BE49-F238E27FC236}">
                          <a16:creationId xmlns:a16="http://schemas.microsoft.com/office/drawing/2014/main" id="{E8CD20C8-0C70-499A-AFEA-4CAA620A4942}"/>
                        </a:ext>
                      </a:extLst>
                    </p:cNvPr>
                    <p:cNvGrpSpPr/>
                    <p:nvPr userDrawn="1"/>
                  </p:nvGrpSpPr>
                  <p:grpSpPr>
                    <a:xfrm>
                      <a:off x="13554906" y="3320109"/>
                      <a:ext cx="443912" cy="425811"/>
                      <a:chOff x="12909684" y="1276143"/>
                      <a:chExt cx="443912" cy="425811"/>
                    </a:xfrm>
                  </p:grpSpPr>
                  <p:sp>
                    <p:nvSpPr>
                      <p:cNvPr id="160" name="Rechthoek 159">
                        <a:extLst>
                          <a:ext uri="{FF2B5EF4-FFF2-40B4-BE49-F238E27FC236}">
                            <a16:creationId xmlns:a16="http://schemas.microsoft.com/office/drawing/2014/main" id="{73474E0C-B539-456A-8699-BFE16D845CAD}"/>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797868A0-1A75-4789-A6DA-60B64F02E39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62" name="Ovaal 161">
                        <a:extLst>
                          <a:ext uri="{FF2B5EF4-FFF2-40B4-BE49-F238E27FC236}">
                            <a16:creationId xmlns:a16="http://schemas.microsoft.com/office/drawing/2014/main" id="{8AAD86A1-E6B6-4174-90C6-3E6AB376664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58" name="Afbeelding 157">
                      <a:extLst>
                        <a:ext uri="{FF2B5EF4-FFF2-40B4-BE49-F238E27FC236}">
                          <a16:creationId xmlns:a16="http://schemas.microsoft.com/office/drawing/2014/main" id="{D46235C0-1E2A-4321-8E80-EF34C26619F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59" name="Afbeelding 158">
                      <a:extLst>
                        <a:ext uri="{FF2B5EF4-FFF2-40B4-BE49-F238E27FC236}">
                          <a16:creationId xmlns:a16="http://schemas.microsoft.com/office/drawing/2014/main" id="{C140A51F-9011-4AF1-846F-598699FB473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51" name="Groep 150">
                    <a:extLst>
                      <a:ext uri="{FF2B5EF4-FFF2-40B4-BE49-F238E27FC236}">
                        <a16:creationId xmlns:a16="http://schemas.microsoft.com/office/drawing/2014/main" id="{87624ABA-050E-4A7D-AAEC-FE8565D43DB6}"/>
                      </a:ext>
                    </a:extLst>
                  </p:cNvPr>
                  <p:cNvGrpSpPr/>
                  <p:nvPr userDrawn="1"/>
                </p:nvGrpSpPr>
                <p:grpSpPr>
                  <a:xfrm>
                    <a:off x="13103513" y="3705268"/>
                    <a:ext cx="145820" cy="146462"/>
                    <a:chOff x="13096169" y="3602278"/>
                    <a:chExt cx="145820" cy="146462"/>
                  </a:xfrm>
                </p:grpSpPr>
                <p:sp>
                  <p:nvSpPr>
                    <p:cNvPr id="155" name="Rechthoek 154">
                      <a:extLst>
                        <a:ext uri="{FF2B5EF4-FFF2-40B4-BE49-F238E27FC236}">
                          <a16:creationId xmlns:a16="http://schemas.microsoft.com/office/drawing/2014/main" id="{2F1AFE81-D076-4C2B-B4DF-6893A378F85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6" name="Rechthoek 155">
                      <a:extLst>
                        <a:ext uri="{FF2B5EF4-FFF2-40B4-BE49-F238E27FC236}">
                          <a16:creationId xmlns:a16="http://schemas.microsoft.com/office/drawing/2014/main" id="{EEEEDC73-A058-49BC-BE5A-87FC0D66B7E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52" name="Groep 151">
                    <a:extLst>
                      <a:ext uri="{FF2B5EF4-FFF2-40B4-BE49-F238E27FC236}">
                        <a16:creationId xmlns:a16="http://schemas.microsoft.com/office/drawing/2014/main" id="{1A1E2ADD-F286-4EDE-B71D-57308BA62CAD}"/>
                      </a:ext>
                    </a:extLst>
                  </p:cNvPr>
                  <p:cNvGrpSpPr/>
                  <p:nvPr userDrawn="1"/>
                </p:nvGrpSpPr>
                <p:grpSpPr>
                  <a:xfrm rot="10800000">
                    <a:off x="13061402" y="3665637"/>
                    <a:ext cx="145820" cy="146462"/>
                    <a:chOff x="13096169" y="3602278"/>
                    <a:chExt cx="145820" cy="146462"/>
                  </a:xfrm>
                </p:grpSpPr>
                <p:sp>
                  <p:nvSpPr>
                    <p:cNvPr id="153" name="Rechthoek 152">
                      <a:extLst>
                        <a:ext uri="{FF2B5EF4-FFF2-40B4-BE49-F238E27FC236}">
                          <a16:creationId xmlns:a16="http://schemas.microsoft.com/office/drawing/2014/main" id="{C5162DDE-1757-4849-8801-F574AE55046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4" name="Rechthoek 153">
                      <a:extLst>
                        <a:ext uri="{FF2B5EF4-FFF2-40B4-BE49-F238E27FC236}">
                          <a16:creationId xmlns:a16="http://schemas.microsoft.com/office/drawing/2014/main" id="{867DC6B4-D41A-40B5-9815-AB87102BCBB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48" name="Rechthoek 147">
                  <a:extLst>
                    <a:ext uri="{FF2B5EF4-FFF2-40B4-BE49-F238E27FC236}">
                      <a16:creationId xmlns:a16="http://schemas.microsoft.com/office/drawing/2014/main" id="{A61EFFFB-F72B-44B1-92ED-458270C87B4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49" name="Gelijkbenige driehoek 148">
                  <a:extLst>
                    <a:ext uri="{FF2B5EF4-FFF2-40B4-BE49-F238E27FC236}">
                      <a16:creationId xmlns:a16="http://schemas.microsoft.com/office/drawing/2014/main" id="{AB808E61-4F5D-404C-847F-DFE580CB6AF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24" name="Rechthoek 123">
                <a:extLst>
                  <a:ext uri="{FF2B5EF4-FFF2-40B4-BE49-F238E27FC236}">
                    <a16:creationId xmlns:a16="http://schemas.microsoft.com/office/drawing/2014/main" id="{814AF983-2CD0-43E9-8F62-8C89DC8013E8}"/>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125" name="Groep 124">
                <a:extLst>
                  <a:ext uri="{FF2B5EF4-FFF2-40B4-BE49-F238E27FC236}">
                    <a16:creationId xmlns:a16="http://schemas.microsoft.com/office/drawing/2014/main" id="{2BCBAAB7-B5B3-4A72-B4D6-7D6B0E1AA713}"/>
                  </a:ext>
                </a:extLst>
              </p:cNvPr>
              <p:cNvGrpSpPr/>
              <p:nvPr userDrawn="1"/>
            </p:nvGrpSpPr>
            <p:grpSpPr>
              <a:xfrm>
                <a:off x="-2485819" y="3399207"/>
                <a:ext cx="1222990" cy="563933"/>
                <a:chOff x="-2485819" y="3399207"/>
                <a:chExt cx="1222990" cy="563933"/>
              </a:xfrm>
            </p:grpSpPr>
            <p:sp>
              <p:nvSpPr>
                <p:cNvPr id="126" name="Rechthoek 125">
                  <a:extLst>
                    <a:ext uri="{FF2B5EF4-FFF2-40B4-BE49-F238E27FC236}">
                      <a16:creationId xmlns:a16="http://schemas.microsoft.com/office/drawing/2014/main" id="{4B12A624-527C-4E19-A7C0-A256D47B0D1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DA696624-CDB5-412E-AE2B-505DDB465AF0}"/>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28" name="Groep 127">
                  <a:extLst>
                    <a:ext uri="{FF2B5EF4-FFF2-40B4-BE49-F238E27FC236}">
                      <a16:creationId xmlns:a16="http://schemas.microsoft.com/office/drawing/2014/main" id="{60310CAC-A13B-46FA-AB53-C905C5402B08}"/>
                    </a:ext>
                  </a:extLst>
                </p:cNvPr>
                <p:cNvGrpSpPr/>
                <p:nvPr userDrawn="1"/>
              </p:nvGrpSpPr>
              <p:grpSpPr>
                <a:xfrm>
                  <a:off x="-2403869" y="3460544"/>
                  <a:ext cx="155951" cy="131922"/>
                  <a:chOff x="12968836" y="3354170"/>
                  <a:chExt cx="404806" cy="342433"/>
                </a:xfrm>
              </p:grpSpPr>
              <p:sp>
                <p:nvSpPr>
                  <p:cNvPr id="141" name="Rechthoek: afgeronde hoeken 140">
                    <a:extLst>
                      <a:ext uri="{FF2B5EF4-FFF2-40B4-BE49-F238E27FC236}">
                        <a16:creationId xmlns:a16="http://schemas.microsoft.com/office/drawing/2014/main" id="{6AEF1874-5DD4-4AD3-B645-C1CD6F30C87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566F488B-6B10-493D-828A-C99ABACE911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393B3E88-3002-49D9-806A-BFA7433D392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CA00D393-A7F5-4E77-8273-29B7C63F1EE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53ECF78A-8122-492B-914B-399CF43217F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E4ED20EC-4444-4941-BF1B-116D0BF29D2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29" name="Groep 128">
                  <a:extLst>
                    <a:ext uri="{FF2B5EF4-FFF2-40B4-BE49-F238E27FC236}">
                      <a16:creationId xmlns:a16="http://schemas.microsoft.com/office/drawing/2014/main" id="{D7CEDB62-FDCA-4E18-AA22-4D0800526E43}"/>
                    </a:ext>
                  </a:extLst>
                </p:cNvPr>
                <p:cNvGrpSpPr/>
                <p:nvPr userDrawn="1"/>
              </p:nvGrpSpPr>
              <p:grpSpPr>
                <a:xfrm>
                  <a:off x="-2423424" y="3690208"/>
                  <a:ext cx="166739" cy="218963"/>
                  <a:chOff x="12940828" y="3950597"/>
                  <a:chExt cx="432813" cy="568367"/>
                </a:xfrm>
              </p:grpSpPr>
              <p:grpSp>
                <p:nvGrpSpPr>
                  <p:cNvPr id="133" name="Groep 132">
                    <a:extLst>
                      <a:ext uri="{FF2B5EF4-FFF2-40B4-BE49-F238E27FC236}">
                        <a16:creationId xmlns:a16="http://schemas.microsoft.com/office/drawing/2014/main" id="{A6B16285-95B1-4DAE-8BE0-CD951E996CBC}"/>
                      </a:ext>
                    </a:extLst>
                  </p:cNvPr>
                  <p:cNvGrpSpPr/>
                  <p:nvPr userDrawn="1"/>
                </p:nvGrpSpPr>
                <p:grpSpPr>
                  <a:xfrm>
                    <a:off x="13000382" y="4006891"/>
                    <a:ext cx="373259" cy="315747"/>
                    <a:chOff x="12968836" y="3354170"/>
                    <a:chExt cx="404806" cy="342433"/>
                  </a:xfrm>
                </p:grpSpPr>
                <p:sp>
                  <p:nvSpPr>
                    <p:cNvPr id="135" name="Rechthoek: afgeronde hoeken 134">
                      <a:extLst>
                        <a:ext uri="{FF2B5EF4-FFF2-40B4-BE49-F238E27FC236}">
                          <a16:creationId xmlns:a16="http://schemas.microsoft.com/office/drawing/2014/main" id="{E3D90301-BE41-4E3A-A6BD-B45AF9D6E60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9F19E098-773C-4A3D-ADB9-5CC9F1A20C5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7" name="Rechthoek 136">
                      <a:extLst>
                        <a:ext uri="{FF2B5EF4-FFF2-40B4-BE49-F238E27FC236}">
                          <a16:creationId xmlns:a16="http://schemas.microsoft.com/office/drawing/2014/main" id="{7DD7CA2A-70CC-4A38-BABA-C97040C8785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BD9352F3-75F8-41EB-AA71-2ED5F5FB98D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C17F148C-9F0A-4323-8605-F93BC13444A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2981E4B6-9AD8-4C7B-8468-B954C5082B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134" name="Boog 133">
                    <a:extLst>
                      <a:ext uri="{FF2B5EF4-FFF2-40B4-BE49-F238E27FC236}">
                        <a16:creationId xmlns:a16="http://schemas.microsoft.com/office/drawing/2014/main" id="{DFDD80AC-4982-45E3-99AA-F9567DD4CD0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130" name="Tekstvak 129">
                  <a:extLst>
                    <a:ext uri="{FF2B5EF4-FFF2-40B4-BE49-F238E27FC236}">
                      <a16:creationId xmlns:a16="http://schemas.microsoft.com/office/drawing/2014/main" id="{4308DF73-EA6A-447D-BC35-0C9DD5080BD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131" name="Tekstvak 130">
                  <a:extLst>
                    <a:ext uri="{FF2B5EF4-FFF2-40B4-BE49-F238E27FC236}">
                      <a16:creationId xmlns:a16="http://schemas.microsoft.com/office/drawing/2014/main" id="{C9B9C1BF-8D61-45F4-A79B-32587C2BB813}"/>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132" name="Vrije vorm: vorm 131">
                  <a:extLst>
                    <a:ext uri="{FF2B5EF4-FFF2-40B4-BE49-F238E27FC236}">
                      <a16:creationId xmlns:a16="http://schemas.microsoft.com/office/drawing/2014/main" id="{B223E148-B892-4769-BE73-0A14FD7732D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179" name="Groep 178">
            <a:extLst>
              <a:ext uri="{FF2B5EF4-FFF2-40B4-BE49-F238E27FC236}">
                <a16:creationId xmlns:a16="http://schemas.microsoft.com/office/drawing/2014/main" id="{31DB2356-B012-4D37-B3E9-9BF2AE668D08}"/>
              </a:ext>
            </a:extLst>
          </p:cNvPr>
          <p:cNvGrpSpPr/>
          <p:nvPr userDrawn="1"/>
        </p:nvGrpSpPr>
        <p:grpSpPr>
          <a:xfrm>
            <a:off x="0" y="-2084542"/>
            <a:ext cx="2859314" cy="1913465"/>
            <a:chOff x="0" y="-2084542"/>
            <a:chExt cx="2859314" cy="1913465"/>
          </a:xfrm>
        </p:grpSpPr>
        <p:grpSp>
          <p:nvGrpSpPr>
            <p:cNvPr id="180" name="Groep 179">
              <a:extLst>
                <a:ext uri="{FF2B5EF4-FFF2-40B4-BE49-F238E27FC236}">
                  <a16:creationId xmlns:a16="http://schemas.microsoft.com/office/drawing/2014/main" id="{A04A6868-B388-4441-A4BC-84AE2BA5B9AC}"/>
                </a:ext>
              </a:extLst>
            </p:cNvPr>
            <p:cNvGrpSpPr/>
            <p:nvPr userDrawn="1"/>
          </p:nvGrpSpPr>
          <p:grpSpPr>
            <a:xfrm>
              <a:off x="0" y="-2084542"/>
              <a:ext cx="2859314" cy="1913465"/>
              <a:chOff x="-6934" y="-6325808"/>
              <a:chExt cx="2859314" cy="1913465"/>
            </a:xfrm>
          </p:grpSpPr>
          <p:sp>
            <p:nvSpPr>
              <p:cNvPr id="182" name="Rechthoek 181">
                <a:extLst>
                  <a:ext uri="{FF2B5EF4-FFF2-40B4-BE49-F238E27FC236}">
                    <a16:creationId xmlns:a16="http://schemas.microsoft.com/office/drawing/2014/main" id="{E47657AC-103F-4F0B-900E-27BB09CF9895}"/>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83" name="Ovaal 182">
                <a:extLst>
                  <a:ext uri="{FF2B5EF4-FFF2-40B4-BE49-F238E27FC236}">
                    <a16:creationId xmlns:a16="http://schemas.microsoft.com/office/drawing/2014/main" id="{650A7796-BECC-4C25-A6B2-A88A972B516F}"/>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4" name="Rechthoek 183">
                <a:extLst>
                  <a:ext uri="{FF2B5EF4-FFF2-40B4-BE49-F238E27FC236}">
                    <a16:creationId xmlns:a16="http://schemas.microsoft.com/office/drawing/2014/main" id="{35C3D8E2-E8D7-4CFF-BEEF-9B4E1B050412}"/>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85" name="Rechte verbindingslijn 184">
                <a:extLst>
                  <a:ext uri="{FF2B5EF4-FFF2-40B4-BE49-F238E27FC236}">
                    <a16:creationId xmlns:a16="http://schemas.microsoft.com/office/drawing/2014/main" id="{9381CDCF-8426-4FFB-95D5-2B22341D9264}"/>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81" name="Afbeelding 180">
              <a:extLst>
                <a:ext uri="{FF2B5EF4-FFF2-40B4-BE49-F238E27FC236}">
                  <a16:creationId xmlns:a16="http://schemas.microsoft.com/office/drawing/2014/main" id="{6133D7DF-DEBD-4BA3-9662-0740A2D58F14}"/>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15083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1000" fill="hold"/>
                                        <p:tgtEl>
                                          <p:spTgt spid="56"/>
                                        </p:tgtEl>
                                        <p:attrNameLst>
                                          <p:attrName>ppt_x</p:attrName>
                                        </p:attrNameLst>
                                      </p:cBhvr>
                                      <p:tavLst>
                                        <p:tav tm="0">
                                          <p:val>
                                            <p:strVal val="#ppt_x"/>
                                          </p:val>
                                        </p:tav>
                                        <p:tav tm="100000">
                                          <p:val>
                                            <p:strVal val="#ppt_x"/>
                                          </p:val>
                                        </p:tav>
                                      </p:tavLst>
                                    </p:anim>
                                    <p:anim calcmode="lin" valueType="num">
                                      <p:cBhvr additive="base">
                                        <p:cTn id="12" dur="10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000" fill="hold"/>
                                        <p:tgtEl>
                                          <p:spTgt spid="58"/>
                                        </p:tgtEl>
                                        <p:attrNameLst>
                                          <p:attrName>ppt_x</p:attrName>
                                        </p:attrNameLst>
                                      </p:cBhvr>
                                      <p:tavLst>
                                        <p:tav tm="0">
                                          <p:val>
                                            <p:strVal val="#ppt_x"/>
                                          </p:val>
                                        </p:tav>
                                        <p:tav tm="100000">
                                          <p:val>
                                            <p:strVal val="#ppt_x"/>
                                          </p:val>
                                        </p:tav>
                                      </p:tavLst>
                                    </p:anim>
                                    <p:anim calcmode="lin" valueType="num">
                                      <p:cBhvr additive="base">
                                        <p:cTn id="16" dur="10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5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ppt_x"/>
                                          </p:val>
                                        </p:tav>
                                        <p:tav tm="100000">
                                          <p:val>
                                            <p:strVal val="#ppt_x"/>
                                          </p:val>
                                        </p:tav>
                                      </p:tavLst>
                                    </p:anim>
                                    <p:anim calcmode="lin" valueType="num">
                                      <p:cBhvr additive="base">
                                        <p:cTn id="20" dur="1000" fill="hold"/>
                                        <p:tgtEl>
                                          <p:spTgt spid="6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6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ppt_x"/>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1000" fill="hold"/>
                                        <p:tgtEl>
                                          <p:spTgt spid="64"/>
                                        </p:tgtEl>
                                        <p:attrNameLst>
                                          <p:attrName>ppt_x</p:attrName>
                                        </p:attrNameLst>
                                      </p:cBhvr>
                                      <p:tavLst>
                                        <p:tav tm="0">
                                          <p:val>
                                            <p:strVal val="#ppt_x"/>
                                          </p:val>
                                        </p:tav>
                                        <p:tav tm="100000">
                                          <p:val>
                                            <p:strVal val="#ppt_x"/>
                                          </p:val>
                                        </p:tav>
                                      </p:tavLst>
                                    </p:anim>
                                    <p:anim calcmode="lin" valueType="num">
                                      <p:cBhvr additive="base">
                                        <p:cTn id="28" dur="1000" fill="hold"/>
                                        <p:tgtEl>
                                          <p:spTgt spid="64"/>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par>
                                <p:cTn id="48" presetID="2" presetClass="entr" presetSubtype="1" decel="10000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1000" fill="hold"/>
                                        <p:tgtEl>
                                          <p:spTgt spid="33"/>
                                        </p:tgtEl>
                                        <p:attrNameLst>
                                          <p:attrName>ppt_x</p:attrName>
                                        </p:attrNameLst>
                                      </p:cBhvr>
                                      <p:tavLst>
                                        <p:tav tm="0">
                                          <p:val>
                                            <p:strVal val="#ppt_x"/>
                                          </p:val>
                                        </p:tav>
                                        <p:tav tm="100000">
                                          <p:val>
                                            <p:strVal val="#ppt_x"/>
                                          </p:val>
                                        </p:tav>
                                      </p:tavLst>
                                    </p:anim>
                                    <p:anim calcmode="lin" valueType="num">
                                      <p:cBhvr additive="base">
                                        <p:cTn id="51"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56" grpId="0" animBg="1">
        <p:tmplLst>
          <p:tmpl>
            <p:tnLst>
              <p:par>
                <p:cTn presetID="2" presetClass="entr" presetSubtype="4" decel="100000" fill="hold" nodeType="withEffect">
                  <p:stCondLst>
                    <p:cond delay="1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fill="hold"/>
                        <p:tgtEl>
                          <p:spTgt spid="56"/>
                        </p:tgtEl>
                        <p:attrNameLst>
                          <p:attrName>ppt_x</p:attrName>
                        </p:attrNameLst>
                      </p:cBhvr>
                      <p:tavLst>
                        <p:tav tm="0">
                          <p:val>
                            <p:strVal val="#ppt_x"/>
                          </p:val>
                        </p:tav>
                        <p:tav tm="100000">
                          <p:val>
                            <p:strVal val="#ppt_x"/>
                          </p:val>
                        </p:tav>
                      </p:tavLst>
                    </p:anim>
                    <p:anim calcmode="lin" valueType="num">
                      <p:cBhvr additive="base">
                        <p:cTn dur="1000" fill="hold"/>
                        <p:tgtEl>
                          <p:spTgt spid="56"/>
                        </p:tgtEl>
                        <p:attrNameLst>
                          <p:attrName>ppt_y</p:attrName>
                        </p:attrNameLst>
                      </p:cBhvr>
                      <p:tavLst>
                        <p:tav tm="0">
                          <p:val>
                            <p:strVal val="1+#ppt_h/2"/>
                          </p:val>
                        </p:tav>
                        <p:tav tm="100000">
                          <p:val>
                            <p:strVal val="#ppt_y"/>
                          </p:val>
                        </p:tav>
                      </p:tavLst>
                    </p:anim>
                  </p:childTnLst>
                </p:cTn>
              </p:par>
            </p:tnLst>
          </p:tmpl>
        </p:tmplLst>
      </p:bldP>
      <p:bldP spid="58" grpId="0" animBg="1">
        <p:tmplLst>
          <p:tmpl>
            <p:tnLst>
              <p:par>
                <p:cTn presetID="2" presetClass="entr" presetSubtype="4" decel="100000" fill="hold" nodeType="withEffect">
                  <p:stCondLst>
                    <p:cond delay="30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fill="hold"/>
                        <p:tgtEl>
                          <p:spTgt spid="58"/>
                        </p:tgtEl>
                        <p:attrNameLst>
                          <p:attrName>ppt_x</p:attrName>
                        </p:attrNameLst>
                      </p:cBhvr>
                      <p:tavLst>
                        <p:tav tm="0">
                          <p:val>
                            <p:strVal val="#ppt_x"/>
                          </p:val>
                        </p:tav>
                        <p:tav tm="100000">
                          <p:val>
                            <p:strVal val="#ppt_x"/>
                          </p:val>
                        </p:tav>
                      </p:tavLst>
                    </p:anim>
                    <p:anim calcmode="lin" valueType="num">
                      <p:cBhvr additive="base">
                        <p:cTn dur="1000" fill="hold"/>
                        <p:tgtEl>
                          <p:spTgt spid="58"/>
                        </p:tgtEl>
                        <p:attrNameLst>
                          <p:attrName>ppt_y</p:attrName>
                        </p:attrNameLst>
                      </p:cBhvr>
                      <p:tavLst>
                        <p:tav tm="0">
                          <p:val>
                            <p:strVal val="1+#ppt_h/2"/>
                          </p:val>
                        </p:tav>
                        <p:tav tm="100000">
                          <p:val>
                            <p:strVal val="#ppt_y"/>
                          </p:val>
                        </p:tav>
                      </p:tavLst>
                    </p:anim>
                  </p:childTnLst>
                </p:cTn>
              </p:par>
            </p:tnLst>
          </p:tmpl>
        </p:tmplLst>
      </p:bldP>
      <p:bldP spid="60" grpId="0" animBg="1">
        <p:tmplLst>
          <p:tmpl>
            <p:tnLst>
              <p:par>
                <p:cTn presetID="2" presetClass="entr" presetSubtype="4" decel="100000" fill="hold" nodeType="withEffect">
                  <p:stCondLst>
                    <p:cond delay="4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fill="hold"/>
                        <p:tgtEl>
                          <p:spTgt spid="60"/>
                        </p:tgtEl>
                        <p:attrNameLst>
                          <p:attrName>ppt_x</p:attrName>
                        </p:attrNameLst>
                      </p:cBhvr>
                      <p:tavLst>
                        <p:tav tm="0">
                          <p:val>
                            <p:strVal val="#ppt_x"/>
                          </p:val>
                        </p:tav>
                        <p:tav tm="100000">
                          <p:val>
                            <p:strVal val="#ppt_x"/>
                          </p:val>
                        </p:tav>
                      </p:tavLst>
                    </p:anim>
                    <p:anim calcmode="lin" valueType="num">
                      <p:cBhvr additive="base">
                        <p:cTn dur="1000" fill="hold"/>
                        <p:tgtEl>
                          <p:spTgt spid="60"/>
                        </p:tgtEl>
                        <p:attrNameLst>
                          <p:attrName>ppt_y</p:attrName>
                        </p:attrNameLst>
                      </p:cBhvr>
                      <p:tavLst>
                        <p:tav tm="0">
                          <p:val>
                            <p:strVal val="1+#ppt_h/2"/>
                          </p:val>
                        </p:tav>
                        <p:tav tm="100000">
                          <p:val>
                            <p:strVal val="#ppt_y"/>
                          </p:val>
                        </p:tav>
                      </p:tavLst>
                    </p:anim>
                  </p:childTnLst>
                </p:cTn>
              </p:par>
            </p:tnLst>
          </p:tmpl>
        </p:tmplLst>
      </p:bldP>
      <p:bldP spid="62" grpId="0" animBg="1">
        <p:tmplLst>
          <p:tmpl>
            <p:tnLst>
              <p:par>
                <p:cTn presetID="2" presetClass="entr" presetSubtype="4" decel="100000" fill="hold" nodeType="withEffect">
                  <p:stCondLst>
                    <p:cond delay="60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fill="hold"/>
                        <p:tgtEl>
                          <p:spTgt spid="62"/>
                        </p:tgtEl>
                        <p:attrNameLst>
                          <p:attrName>ppt_x</p:attrName>
                        </p:attrNameLst>
                      </p:cBhvr>
                      <p:tavLst>
                        <p:tav tm="0">
                          <p:val>
                            <p:strVal val="#ppt_x"/>
                          </p:val>
                        </p:tav>
                        <p:tav tm="100000">
                          <p:val>
                            <p:strVal val="#ppt_x"/>
                          </p:val>
                        </p:tav>
                      </p:tavLst>
                    </p:anim>
                    <p:anim calcmode="lin" valueType="num">
                      <p:cBhvr additive="base">
                        <p:cTn dur="1000" fill="hold"/>
                        <p:tgtEl>
                          <p:spTgt spid="62"/>
                        </p:tgtEl>
                        <p:attrNameLst>
                          <p:attrName>ppt_y</p:attrName>
                        </p:attrNameLst>
                      </p:cBhvr>
                      <p:tavLst>
                        <p:tav tm="0">
                          <p:val>
                            <p:strVal val="1+#ppt_h/2"/>
                          </p:val>
                        </p:tav>
                        <p:tav tm="100000">
                          <p:val>
                            <p:strVal val="#ppt_y"/>
                          </p:val>
                        </p:tav>
                      </p:tavLst>
                    </p:anim>
                  </p:childTnLst>
                </p:cTn>
              </p:par>
            </p:tnLst>
          </p:tmpl>
        </p:tmplLst>
      </p:bldP>
      <p:bldP spid="64" grpId="0" animBg="1">
        <p:tmplLst>
          <p:tmpl>
            <p:tnLst>
              <p:par>
                <p:cTn presetID="2" presetClass="entr" presetSubtype="4" decel="100000" fill="hold" nodeType="withEffect">
                  <p:stCondLst>
                    <p:cond delay="75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000" fill="hold"/>
                        <p:tgtEl>
                          <p:spTgt spid="64"/>
                        </p:tgtEl>
                        <p:attrNameLst>
                          <p:attrName>ppt_x</p:attrName>
                        </p:attrNameLst>
                      </p:cBhvr>
                      <p:tavLst>
                        <p:tav tm="0">
                          <p:val>
                            <p:strVal val="#ppt_x"/>
                          </p:val>
                        </p:tav>
                        <p:tav tm="100000">
                          <p:val>
                            <p:strVal val="#ppt_x"/>
                          </p:val>
                        </p:tav>
                      </p:tavLst>
                    </p:anim>
                    <p:anim calcmode="lin" valueType="num">
                      <p:cBhvr additive="base">
                        <p:cTn dur="1000" fill="hold"/>
                        <p:tgtEl>
                          <p:spTgt spid="64"/>
                        </p:tgtEl>
                        <p:attrNameLst>
                          <p:attrName>ppt_y</p:attrName>
                        </p:attrNameLst>
                      </p:cBhvr>
                      <p:tavLst>
                        <p:tav tm="0">
                          <p:val>
                            <p:strVal val="1+#ppt_h/2"/>
                          </p:val>
                        </p:tav>
                        <p:tav tm="100000">
                          <p:val>
                            <p:strVal val="#ppt_y"/>
                          </p:val>
                        </p:tav>
                      </p:tavLst>
                    </p:anim>
                  </p:childTnLst>
                </p:cTn>
              </p:par>
            </p:tnLst>
          </p:tmpl>
        </p:tmplLst>
      </p:bldP>
      <p:bldP spid="67" grpId="0">
        <p:tmplLst>
          <p:tmpl>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p:tmplLst>
          <p:tmpl>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p:tmplLst>
          <p:tmpl>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p:tmplLst>
          <p:tmpl>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p:tmplLst>
          <p:tmpl>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p:tmplLst>
          <p:tmpl>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50% + Tabel 50%">
    <p:spTree>
      <p:nvGrpSpPr>
        <p:cNvPr id="1" name=""/>
        <p:cNvGrpSpPr/>
        <p:nvPr/>
      </p:nvGrpSpPr>
      <p:grpSpPr>
        <a:xfrm>
          <a:off x="0" y="0"/>
          <a:ext cx="0" cy="0"/>
          <a:chOff x="0" y="0"/>
          <a:chExt cx="0" cy="0"/>
        </a:xfrm>
      </p:grpSpPr>
      <p:sp>
        <p:nvSpPr>
          <p:cNvPr id="14" name="Tijdelijke aanduiding voor verticale tekst 13">
            <a:extLst>
              <a:ext uri="{FF2B5EF4-FFF2-40B4-BE49-F238E27FC236}">
                <a16:creationId xmlns:a16="http://schemas.microsoft.com/office/drawing/2014/main" id="{5703D203-A7A5-4255-923C-1E1B8201F7A8}"/>
              </a:ext>
            </a:extLst>
          </p:cNvPr>
          <p:cNvSpPr>
            <a:spLocks noGrp="1"/>
          </p:cNvSpPr>
          <p:nvPr>
            <p:ph type="body" orient="vert" idx="1" hasCustomPrompt="1"/>
          </p:nvPr>
        </p:nvSpPr>
        <p:spPr>
          <a:xfrm>
            <a:off x="0" y="1313868"/>
            <a:ext cx="5519992" cy="4682616"/>
          </a:xfrm>
          <a:custGeom>
            <a:avLst/>
            <a:gdLst>
              <a:gd name="connsiteX0" fmla="*/ 0 w 5519992"/>
              <a:gd name="connsiteY0" fmla="*/ 0 h 4682616"/>
              <a:gd name="connsiteX1" fmla="*/ 5221663 w 5519992"/>
              <a:gd name="connsiteY1" fmla="*/ 0 h 4682616"/>
              <a:gd name="connsiteX2" fmla="*/ 5519992 w 5519992"/>
              <a:gd name="connsiteY2" fmla="*/ 298329 h 4682616"/>
              <a:gd name="connsiteX3" fmla="*/ 5519992 w 5519992"/>
              <a:gd name="connsiteY3" fmla="*/ 4384287 h 4682616"/>
              <a:gd name="connsiteX4" fmla="*/ 5221663 w 5519992"/>
              <a:gd name="connsiteY4" fmla="*/ 4682616 h 4682616"/>
              <a:gd name="connsiteX5" fmla="*/ 0 w 5519992"/>
              <a:gd name="connsiteY5"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9992" h="4682616">
                <a:moveTo>
                  <a:pt x="0" y="0"/>
                </a:moveTo>
                <a:lnTo>
                  <a:pt x="5221663" y="0"/>
                </a:lnTo>
                <a:cubicBezTo>
                  <a:pt x="5386426" y="0"/>
                  <a:pt x="5519992" y="133566"/>
                  <a:pt x="5519992" y="298329"/>
                </a:cubicBezTo>
                <a:lnTo>
                  <a:pt x="5519992" y="4384287"/>
                </a:lnTo>
                <a:cubicBezTo>
                  <a:pt x="5519992" y="4549050"/>
                  <a:pt x="5386426" y="4682616"/>
                  <a:pt x="5221663" y="4682616"/>
                </a:cubicBez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6" name="Tijdelijke aanduiding voor tabel 5">
            <a:extLst>
              <a:ext uri="{FF2B5EF4-FFF2-40B4-BE49-F238E27FC236}">
                <a16:creationId xmlns:a16="http://schemas.microsoft.com/office/drawing/2014/main" id="{65E74785-639F-4DD3-AF4E-3386E9D2CDD0}"/>
              </a:ext>
            </a:extLst>
          </p:cNvPr>
          <p:cNvSpPr>
            <a:spLocks noGrp="1"/>
          </p:cNvSpPr>
          <p:nvPr>
            <p:ph type="tbl" sz="quarter" idx="16" hasCustomPrompt="1"/>
          </p:nvPr>
        </p:nvSpPr>
        <p:spPr>
          <a:xfrm>
            <a:off x="6095997" y="1313867"/>
            <a:ext cx="5519993" cy="4682617"/>
          </a:xfrm>
          <a:solidFill>
            <a:schemeClr val="bg1">
              <a:lumMod val="95000"/>
            </a:schemeClr>
          </a:solidFill>
        </p:spPr>
        <p:txBody>
          <a:bodyPr anchor="ctr"/>
          <a:lstStyle>
            <a:lvl1pPr marL="0" indent="0" algn="ctr">
              <a:buNone/>
              <a:defRPr sz="1200">
                <a:solidFill>
                  <a:schemeClr val="bg1">
                    <a:lumMod val="50000"/>
                  </a:schemeClr>
                </a:solidFill>
              </a:defRPr>
            </a:lvl1pPr>
          </a:lstStyle>
          <a:p>
            <a:r>
              <a:rPr lang="nl-NL"/>
              <a:t>Klik op het onderstaande icoon</a:t>
            </a:r>
            <a:br>
              <a:rPr lang="nl-NL"/>
            </a:br>
            <a:r>
              <a:rPr lang="nl-NL"/>
              <a:t>om een tabel in te voegen</a:t>
            </a:r>
          </a:p>
        </p:txBody>
      </p:sp>
      <p:grpSp>
        <p:nvGrpSpPr>
          <p:cNvPr id="7" name="INSTRUCTIE">
            <a:extLst>
              <a:ext uri="{FF2B5EF4-FFF2-40B4-BE49-F238E27FC236}">
                <a16:creationId xmlns:a16="http://schemas.microsoft.com/office/drawing/2014/main" id="{0F8BFAD8-719D-4E7A-B5E8-B4D198AF1438}"/>
              </a:ext>
            </a:extLst>
          </p:cNvPr>
          <p:cNvGrpSpPr/>
          <p:nvPr userDrawn="1"/>
        </p:nvGrpSpPr>
        <p:grpSpPr>
          <a:xfrm>
            <a:off x="-3786437" y="0"/>
            <a:ext cx="3693386" cy="5359349"/>
            <a:chOff x="-3786437" y="0"/>
            <a:chExt cx="3693386" cy="5359349"/>
          </a:xfrm>
        </p:grpSpPr>
        <p:sp>
          <p:nvSpPr>
            <p:cNvPr id="8" name="Rechthoek 7">
              <a:extLst>
                <a:ext uri="{FF2B5EF4-FFF2-40B4-BE49-F238E27FC236}">
                  <a16:creationId xmlns:a16="http://schemas.microsoft.com/office/drawing/2014/main" id="{A3B1E92E-6BB5-4CDB-8589-8A9E60DF616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9" name="Ovaal 8">
              <a:extLst>
                <a:ext uri="{FF2B5EF4-FFF2-40B4-BE49-F238E27FC236}">
                  <a16:creationId xmlns:a16="http://schemas.microsoft.com/office/drawing/2014/main" id="{0BF72C23-85D6-4243-B9D9-BB9EFBC41538}"/>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3870EE27-6CFA-4BA8-835E-5483B221606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1" name="Ovaal 10">
              <a:extLst>
                <a:ext uri="{FF2B5EF4-FFF2-40B4-BE49-F238E27FC236}">
                  <a16:creationId xmlns:a16="http://schemas.microsoft.com/office/drawing/2014/main" id="{D100CE07-911D-42A6-A121-39016921FD4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8DEEAAD4-01E5-4A16-AB3E-A262ED12EFD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3" name="Rechthoek 12">
              <a:extLst>
                <a:ext uri="{FF2B5EF4-FFF2-40B4-BE49-F238E27FC236}">
                  <a16:creationId xmlns:a16="http://schemas.microsoft.com/office/drawing/2014/main" id="{5169955D-45C0-4B0A-A78D-0E5C0398DFC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5" name="Ovaal 14">
              <a:extLst>
                <a:ext uri="{FF2B5EF4-FFF2-40B4-BE49-F238E27FC236}">
                  <a16:creationId xmlns:a16="http://schemas.microsoft.com/office/drawing/2014/main" id="{01C9384C-874D-4B15-82B5-8736D2D5737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A1F019AA-7CE2-455C-922F-F56DA91CD31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7" name="Ovaal 16">
              <a:extLst>
                <a:ext uri="{FF2B5EF4-FFF2-40B4-BE49-F238E27FC236}">
                  <a16:creationId xmlns:a16="http://schemas.microsoft.com/office/drawing/2014/main" id="{0ECBD693-E1DF-4735-B406-CA4F0868954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9F1A112A-7DC2-41C1-AECC-5C0C262CF04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9" name="Ovaal 18">
              <a:extLst>
                <a:ext uri="{FF2B5EF4-FFF2-40B4-BE49-F238E27FC236}">
                  <a16:creationId xmlns:a16="http://schemas.microsoft.com/office/drawing/2014/main" id="{389D6B77-716A-4B45-9CA5-71E5BBD8F7F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0" name="Rechthoek 19">
              <a:extLst>
                <a:ext uri="{FF2B5EF4-FFF2-40B4-BE49-F238E27FC236}">
                  <a16:creationId xmlns:a16="http://schemas.microsoft.com/office/drawing/2014/main" id="{5F8C2C79-B6F1-41DE-8BD9-2238A021D899}"/>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1" name="Ovaal 20">
              <a:extLst>
                <a:ext uri="{FF2B5EF4-FFF2-40B4-BE49-F238E27FC236}">
                  <a16:creationId xmlns:a16="http://schemas.microsoft.com/office/drawing/2014/main" id="{AFC79577-753B-4C0E-9A3E-3530CB81D83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DAE6B6C9-D19A-420E-8AB3-4D341AC0F35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3" name="Ovaal 22">
              <a:extLst>
                <a:ext uri="{FF2B5EF4-FFF2-40B4-BE49-F238E27FC236}">
                  <a16:creationId xmlns:a16="http://schemas.microsoft.com/office/drawing/2014/main" id="{A53ABBFC-0A70-464D-AFC2-E9543ECA37C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4" name="Rechthoek 23">
              <a:extLst>
                <a:ext uri="{FF2B5EF4-FFF2-40B4-BE49-F238E27FC236}">
                  <a16:creationId xmlns:a16="http://schemas.microsoft.com/office/drawing/2014/main" id="{C0020DEA-861F-46B3-9F39-C3CA5019683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5" name="Ovaal 24">
              <a:extLst>
                <a:ext uri="{FF2B5EF4-FFF2-40B4-BE49-F238E27FC236}">
                  <a16:creationId xmlns:a16="http://schemas.microsoft.com/office/drawing/2014/main" id="{4888685E-1F9F-4E51-BE29-394A5473D96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6" name="Rechthoek 25">
              <a:extLst>
                <a:ext uri="{FF2B5EF4-FFF2-40B4-BE49-F238E27FC236}">
                  <a16:creationId xmlns:a16="http://schemas.microsoft.com/office/drawing/2014/main" id="{54B2E6A5-EE3A-4011-9A28-D4F198AAE2F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7" name="Ovaal 26">
              <a:extLst>
                <a:ext uri="{FF2B5EF4-FFF2-40B4-BE49-F238E27FC236}">
                  <a16:creationId xmlns:a16="http://schemas.microsoft.com/office/drawing/2014/main" id="{454E718C-B82D-4621-A511-A222F4D53C1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8" name="Rechthoek 27">
              <a:extLst>
                <a:ext uri="{FF2B5EF4-FFF2-40B4-BE49-F238E27FC236}">
                  <a16:creationId xmlns:a16="http://schemas.microsoft.com/office/drawing/2014/main" id="{1F3959D4-B21E-4E2D-95EE-B6E917BCCFA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D8FDCBA7-6ED0-44A4-AD45-0510200A96E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1" name="ICOON_info">
              <a:extLst>
                <a:ext uri="{FF2B5EF4-FFF2-40B4-BE49-F238E27FC236}">
                  <a16:creationId xmlns:a16="http://schemas.microsoft.com/office/drawing/2014/main" id="{D5FC3203-8C08-4333-8C9B-C96BAD75F239}"/>
                </a:ext>
              </a:extLst>
            </p:cNvPr>
            <p:cNvGrpSpPr/>
            <p:nvPr userDrawn="1"/>
          </p:nvGrpSpPr>
          <p:grpSpPr>
            <a:xfrm>
              <a:off x="-376736" y="4400186"/>
              <a:ext cx="283685" cy="283685"/>
              <a:chOff x="-510741" y="5913713"/>
              <a:chExt cx="267555" cy="267555"/>
            </a:xfrm>
          </p:grpSpPr>
          <p:sp>
            <p:nvSpPr>
              <p:cNvPr id="73" name="Ovaal 72">
                <a:extLst>
                  <a:ext uri="{FF2B5EF4-FFF2-40B4-BE49-F238E27FC236}">
                    <a16:creationId xmlns:a16="http://schemas.microsoft.com/office/drawing/2014/main" id="{333D43FA-9CC3-4C08-B025-9339C7C7DAE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7FEA3637-CDAF-48D7-816A-8FD47A4F8F1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VOORBEELD">
              <a:extLst>
                <a:ext uri="{FF2B5EF4-FFF2-40B4-BE49-F238E27FC236}">
                  <a16:creationId xmlns:a16="http://schemas.microsoft.com/office/drawing/2014/main" id="{F133F91F-14F5-4E79-B505-0DCB46ED7481}"/>
                </a:ext>
              </a:extLst>
            </p:cNvPr>
            <p:cNvGrpSpPr/>
            <p:nvPr userDrawn="1"/>
          </p:nvGrpSpPr>
          <p:grpSpPr>
            <a:xfrm>
              <a:off x="-3605171" y="458674"/>
              <a:ext cx="3234311" cy="558875"/>
              <a:chOff x="-3605171" y="458674"/>
              <a:chExt cx="3234311" cy="558875"/>
            </a:xfrm>
          </p:grpSpPr>
          <p:sp>
            <p:nvSpPr>
              <p:cNvPr id="33" name="Rechthoek 32">
                <a:extLst>
                  <a:ext uri="{FF2B5EF4-FFF2-40B4-BE49-F238E27FC236}">
                    <a16:creationId xmlns:a16="http://schemas.microsoft.com/office/drawing/2014/main" id="{D069F16F-C10D-467B-B97B-BFACB751207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4" name="Rechthoek 33">
                <a:extLst>
                  <a:ext uri="{FF2B5EF4-FFF2-40B4-BE49-F238E27FC236}">
                    <a16:creationId xmlns:a16="http://schemas.microsoft.com/office/drawing/2014/main" id="{2D73BE39-483D-4CAA-BB4F-9ABEC053CAE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698BB26A-9AB1-44CE-9F23-148B4A60F5C5}"/>
                  </a:ext>
                </a:extLst>
              </p:cNvPr>
              <p:cNvGrpSpPr/>
              <p:nvPr userDrawn="1"/>
            </p:nvGrpSpPr>
            <p:grpSpPr>
              <a:xfrm>
                <a:off x="-3386247" y="830871"/>
                <a:ext cx="139423" cy="109566"/>
                <a:chOff x="-2866744" y="827071"/>
                <a:chExt cx="168701" cy="132575"/>
              </a:xfrm>
            </p:grpSpPr>
            <p:grpSp>
              <p:nvGrpSpPr>
                <p:cNvPr id="66" name="Groep 65">
                  <a:extLst>
                    <a:ext uri="{FF2B5EF4-FFF2-40B4-BE49-F238E27FC236}">
                      <a16:creationId xmlns:a16="http://schemas.microsoft.com/office/drawing/2014/main" id="{8A5DC3C1-9D60-4D8C-8156-1F0D6BE77C15}"/>
                    </a:ext>
                  </a:extLst>
                </p:cNvPr>
                <p:cNvGrpSpPr/>
                <p:nvPr userDrawn="1"/>
              </p:nvGrpSpPr>
              <p:grpSpPr>
                <a:xfrm>
                  <a:off x="-2866744" y="827071"/>
                  <a:ext cx="168701" cy="132575"/>
                  <a:chOff x="-2866744" y="827071"/>
                  <a:chExt cx="168701" cy="132575"/>
                </a:xfrm>
              </p:grpSpPr>
              <p:cxnSp>
                <p:nvCxnSpPr>
                  <p:cNvPr id="68" name="Rechte verbindingslijn 67">
                    <a:extLst>
                      <a:ext uri="{FF2B5EF4-FFF2-40B4-BE49-F238E27FC236}">
                        <a16:creationId xmlns:a16="http://schemas.microsoft.com/office/drawing/2014/main" id="{D288671C-D290-4226-8E04-778BAA5F678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2F5EA425-3AE8-435E-AEF3-E5FCC5EA159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1499191-8038-4041-B66F-744E44325D9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44DA1102-22D8-4C20-A85E-1E655069F5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53A83EEF-489F-46A4-BE3E-3FDF45F0336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2EBB9580-62D6-4FAD-AB2A-8E1D0EAC620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69970032-981C-4233-8C08-5F42FB44093F}"/>
                  </a:ext>
                </a:extLst>
              </p:cNvPr>
              <p:cNvGrpSpPr/>
              <p:nvPr userDrawn="1"/>
            </p:nvGrpSpPr>
            <p:grpSpPr>
              <a:xfrm>
                <a:off x="-3605171" y="830871"/>
                <a:ext cx="139423" cy="109566"/>
                <a:chOff x="-2866744" y="518074"/>
                <a:chExt cx="168701" cy="132575"/>
              </a:xfrm>
            </p:grpSpPr>
            <p:grpSp>
              <p:nvGrpSpPr>
                <p:cNvPr id="59" name="Groep 58">
                  <a:extLst>
                    <a:ext uri="{FF2B5EF4-FFF2-40B4-BE49-F238E27FC236}">
                      <a16:creationId xmlns:a16="http://schemas.microsoft.com/office/drawing/2014/main" id="{0DB9AD80-4F85-4B33-A5A2-BA1457A16E30}"/>
                    </a:ext>
                  </a:extLst>
                </p:cNvPr>
                <p:cNvGrpSpPr/>
                <p:nvPr userDrawn="1"/>
              </p:nvGrpSpPr>
              <p:grpSpPr>
                <a:xfrm>
                  <a:off x="-2866744" y="518074"/>
                  <a:ext cx="168701" cy="132575"/>
                  <a:chOff x="-2866744" y="518074"/>
                  <a:chExt cx="168701" cy="132575"/>
                </a:xfrm>
              </p:grpSpPr>
              <p:cxnSp>
                <p:nvCxnSpPr>
                  <p:cNvPr id="61" name="Rechte verbindingslijn 60">
                    <a:extLst>
                      <a:ext uri="{FF2B5EF4-FFF2-40B4-BE49-F238E27FC236}">
                        <a16:creationId xmlns:a16="http://schemas.microsoft.com/office/drawing/2014/main" id="{EBECA8F8-B4D1-4F01-B5D0-FF00FF57D0B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22B3C973-8E8E-43A8-9E8F-E518A0607D0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4C0612FF-04D1-41CF-812C-C9B83B2CDF9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BD7EDBD-2AF2-4566-8EE8-D745828DC53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22C2102D-2B1C-4831-8615-D1FD2BF1C38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99A01242-8908-49BC-8892-620BAD39C01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7" name="Rechte verbindingslijn 36">
                <a:extLst>
                  <a:ext uri="{FF2B5EF4-FFF2-40B4-BE49-F238E27FC236}">
                    <a16:creationId xmlns:a16="http://schemas.microsoft.com/office/drawing/2014/main" id="{A6AED4B5-DA18-4011-B6BE-49773F06F73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5CAF81BB-07A1-4E67-A54C-85B8F8D8F60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A35E16AE-9EA7-4B54-898D-F4C82D5D285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0" name="Rechthoek 39">
                <a:extLst>
                  <a:ext uri="{FF2B5EF4-FFF2-40B4-BE49-F238E27FC236}">
                    <a16:creationId xmlns:a16="http://schemas.microsoft.com/office/drawing/2014/main" id="{2EC91F99-E5E7-4B34-AB8F-9FEA4BD7E2B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1" name="Groep 40">
                <a:extLst>
                  <a:ext uri="{FF2B5EF4-FFF2-40B4-BE49-F238E27FC236}">
                    <a16:creationId xmlns:a16="http://schemas.microsoft.com/office/drawing/2014/main" id="{6B039B00-F862-4A41-A9DC-AB9F57ED6C28}"/>
                  </a:ext>
                </a:extLst>
              </p:cNvPr>
              <p:cNvGrpSpPr/>
              <p:nvPr userDrawn="1"/>
            </p:nvGrpSpPr>
            <p:grpSpPr>
              <a:xfrm>
                <a:off x="-2916763" y="769168"/>
                <a:ext cx="268738" cy="248381"/>
                <a:chOff x="-2916763" y="769168"/>
                <a:chExt cx="268738" cy="248381"/>
              </a:xfrm>
            </p:grpSpPr>
            <p:sp>
              <p:nvSpPr>
                <p:cNvPr id="51" name="Rechthoek 50">
                  <a:extLst>
                    <a:ext uri="{FF2B5EF4-FFF2-40B4-BE49-F238E27FC236}">
                      <a16:creationId xmlns:a16="http://schemas.microsoft.com/office/drawing/2014/main" id="{4FD44FAE-9167-4122-9725-51914B56914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DDF6C404-56B9-4F33-B5B6-63E858583BBC}"/>
                    </a:ext>
                  </a:extLst>
                </p:cNvPr>
                <p:cNvGrpSpPr/>
                <p:nvPr userDrawn="1"/>
              </p:nvGrpSpPr>
              <p:grpSpPr>
                <a:xfrm>
                  <a:off x="-2866744" y="827071"/>
                  <a:ext cx="168701" cy="132575"/>
                  <a:chOff x="-2866744" y="827071"/>
                  <a:chExt cx="168701" cy="132575"/>
                </a:xfrm>
              </p:grpSpPr>
              <p:cxnSp>
                <p:nvCxnSpPr>
                  <p:cNvPr id="54" name="Rechte verbindingslijn 53">
                    <a:extLst>
                      <a:ext uri="{FF2B5EF4-FFF2-40B4-BE49-F238E27FC236}">
                        <a16:creationId xmlns:a16="http://schemas.microsoft.com/office/drawing/2014/main" id="{8241581C-7C74-4A22-A121-8B5C03E16C0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65CAEDCE-3199-4CD3-BCDC-EEF6F81B3CD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96357FCE-EADE-49D6-8C80-CBF836F4972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FB8D2AF-014F-4966-996C-5763514A0F3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1A618C84-CFD0-46DA-A063-1FBCC0F4B9B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0B18D5B3-CAEB-4EC8-A5D0-07E6A265AE9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700F30F9-99F5-4960-9307-32E1A617F157}"/>
                  </a:ext>
                </a:extLst>
              </p:cNvPr>
              <p:cNvGrpSpPr/>
              <p:nvPr userDrawn="1"/>
            </p:nvGrpSpPr>
            <p:grpSpPr>
              <a:xfrm>
                <a:off x="-2916763" y="460171"/>
                <a:ext cx="268738" cy="248381"/>
                <a:chOff x="-2916763" y="460171"/>
                <a:chExt cx="268738" cy="248381"/>
              </a:xfrm>
            </p:grpSpPr>
            <p:sp>
              <p:nvSpPr>
                <p:cNvPr id="43" name="Rechthoek 42">
                  <a:extLst>
                    <a:ext uri="{FF2B5EF4-FFF2-40B4-BE49-F238E27FC236}">
                      <a16:creationId xmlns:a16="http://schemas.microsoft.com/office/drawing/2014/main" id="{B83DEC06-FE8E-4E16-B862-129059CE3F4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C429370E-80D8-4828-9FE9-496BC993445A}"/>
                    </a:ext>
                  </a:extLst>
                </p:cNvPr>
                <p:cNvGrpSpPr/>
                <p:nvPr userDrawn="1"/>
              </p:nvGrpSpPr>
              <p:grpSpPr>
                <a:xfrm>
                  <a:off x="-2866744" y="518074"/>
                  <a:ext cx="168701" cy="132575"/>
                  <a:chOff x="-2866744" y="518074"/>
                  <a:chExt cx="168701" cy="132575"/>
                </a:xfrm>
              </p:grpSpPr>
              <p:cxnSp>
                <p:nvCxnSpPr>
                  <p:cNvPr id="46" name="Rechte verbindingslijn 45">
                    <a:extLst>
                      <a:ext uri="{FF2B5EF4-FFF2-40B4-BE49-F238E27FC236}">
                        <a16:creationId xmlns:a16="http://schemas.microsoft.com/office/drawing/2014/main" id="{3B9DDCE7-0D92-4615-93A2-394BE374AC3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50F83C75-C441-440B-993D-6E114EB9A4D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237D1405-6C2D-4A7A-9030-AB47EE063D8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2633F3B7-F763-4DE8-B1ED-4B5AC7A93C2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4067D5A1-E735-4464-A6E1-E949A627FC6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5" name="Pijl: rechts 44">
                  <a:extLst>
                    <a:ext uri="{FF2B5EF4-FFF2-40B4-BE49-F238E27FC236}">
                      <a16:creationId xmlns:a16="http://schemas.microsoft.com/office/drawing/2014/main" id="{6129E55A-4CBE-4B20-8BB3-A6C774CD5AF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5" name="INSTRUCTIE">
            <a:extLst>
              <a:ext uri="{FF2B5EF4-FFF2-40B4-BE49-F238E27FC236}">
                <a16:creationId xmlns:a16="http://schemas.microsoft.com/office/drawing/2014/main" id="{B4304B49-D179-457A-AA13-4C79BC11AB6D}"/>
              </a:ext>
            </a:extLst>
          </p:cNvPr>
          <p:cNvGrpSpPr/>
          <p:nvPr userDrawn="1"/>
        </p:nvGrpSpPr>
        <p:grpSpPr>
          <a:xfrm>
            <a:off x="12378141" y="2"/>
            <a:ext cx="3692840" cy="4255687"/>
            <a:chOff x="-3785891" y="2"/>
            <a:chExt cx="3692840" cy="4255687"/>
          </a:xfrm>
        </p:grpSpPr>
        <p:sp>
          <p:nvSpPr>
            <p:cNvPr id="76" name="Rechthoek 75">
              <a:extLst>
                <a:ext uri="{FF2B5EF4-FFF2-40B4-BE49-F238E27FC236}">
                  <a16:creationId xmlns:a16="http://schemas.microsoft.com/office/drawing/2014/main" id="{17C0343E-DABA-47FB-A299-B97D4209FD48}"/>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77" name="INSTRUCTIE">
              <a:extLst>
                <a:ext uri="{FF2B5EF4-FFF2-40B4-BE49-F238E27FC236}">
                  <a16:creationId xmlns:a16="http://schemas.microsoft.com/office/drawing/2014/main" id="{A03DC342-8E1A-4999-BB14-4B39F5537354}"/>
                </a:ext>
              </a:extLst>
            </p:cNvPr>
            <p:cNvGrpSpPr/>
            <p:nvPr userDrawn="1"/>
          </p:nvGrpSpPr>
          <p:grpSpPr>
            <a:xfrm>
              <a:off x="-3785891" y="2"/>
              <a:ext cx="3692840" cy="3543653"/>
              <a:chOff x="-3785891" y="2"/>
              <a:chExt cx="3692840" cy="3543653"/>
            </a:xfrm>
          </p:grpSpPr>
          <p:sp>
            <p:nvSpPr>
              <p:cNvPr id="78" name="Rechthoek 77">
                <a:extLst>
                  <a:ext uri="{FF2B5EF4-FFF2-40B4-BE49-F238E27FC236}">
                    <a16:creationId xmlns:a16="http://schemas.microsoft.com/office/drawing/2014/main" id="{9831B60C-82AA-43C4-9F7A-AC356E965753}"/>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Tabel invoegen/opmaken</a:t>
                </a:r>
              </a:p>
            </p:txBody>
          </p:sp>
          <p:sp>
            <p:nvSpPr>
              <p:cNvPr id="79" name="Ovaal 78">
                <a:extLst>
                  <a:ext uri="{FF2B5EF4-FFF2-40B4-BE49-F238E27FC236}">
                    <a16:creationId xmlns:a16="http://schemas.microsoft.com/office/drawing/2014/main" id="{82198B67-B678-4E13-A02A-6FAE74B87CC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7079FE2E-BBDF-454D-8A6F-B312D7382D2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Ovaal 80">
                <a:extLst>
                  <a:ext uri="{FF2B5EF4-FFF2-40B4-BE49-F238E27FC236}">
                    <a16:creationId xmlns:a16="http://schemas.microsoft.com/office/drawing/2014/main" id="{B04AEBFF-0E93-4E88-BB1B-02CE0EBD6E5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F40E2C62-D848-44EA-A9D9-B5F81210508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2FB9A9AB-78E0-4923-A20D-ABFA6F3ADA4D}"/>
                  </a:ext>
                </a:extLst>
              </p:cNvPr>
              <p:cNvGrpSpPr/>
              <p:nvPr userDrawn="1"/>
            </p:nvGrpSpPr>
            <p:grpSpPr>
              <a:xfrm>
                <a:off x="-3311319" y="2164285"/>
                <a:ext cx="825500" cy="209550"/>
                <a:chOff x="13504624" y="2482850"/>
                <a:chExt cx="825500" cy="209550"/>
              </a:xfrm>
            </p:grpSpPr>
            <p:sp>
              <p:nvSpPr>
                <p:cNvPr id="98" name="Rechthoek 97">
                  <a:extLst>
                    <a:ext uri="{FF2B5EF4-FFF2-40B4-BE49-F238E27FC236}">
                      <a16:creationId xmlns:a16="http://schemas.microsoft.com/office/drawing/2014/main" id="{CD27383E-7500-4AE8-A6BB-B2150FDFDA6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OK</a:t>
                  </a:r>
                </a:p>
              </p:txBody>
            </p:sp>
            <p:cxnSp>
              <p:nvCxnSpPr>
                <p:cNvPr id="99" name="Rechte verbindingslijn 98">
                  <a:extLst>
                    <a:ext uri="{FF2B5EF4-FFF2-40B4-BE49-F238E27FC236}">
                      <a16:creationId xmlns:a16="http://schemas.microsoft.com/office/drawing/2014/main" id="{32BFCC9A-FECF-456F-88C8-B3BE0CCD6B6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0" name="Gelijkbenige driehoek 99">
                  <a:extLst>
                    <a:ext uri="{FF2B5EF4-FFF2-40B4-BE49-F238E27FC236}">
                      <a16:creationId xmlns:a16="http://schemas.microsoft.com/office/drawing/2014/main" id="{2A75F8DE-3F55-446C-A03F-7D8998E1358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4" name="Ovaal 83">
                <a:extLst>
                  <a:ext uri="{FF2B5EF4-FFF2-40B4-BE49-F238E27FC236}">
                    <a16:creationId xmlns:a16="http://schemas.microsoft.com/office/drawing/2014/main" id="{014D6CBB-5B57-4696-BB75-956A6E7D68C8}"/>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1AC6DF2F-9DD9-4089-9E43-A9C8C33DC9F1}"/>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86" name="Tabel icoon">
                <a:extLst>
                  <a:ext uri="{FF2B5EF4-FFF2-40B4-BE49-F238E27FC236}">
                    <a16:creationId xmlns:a16="http://schemas.microsoft.com/office/drawing/2014/main" id="{82BB15A7-4C41-4DD6-91C3-DF41E9116ED8}"/>
                  </a:ext>
                </a:extLst>
              </p:cNvPr>
              <p:cNvGrpSpPr/>
              <p:nvPr userDrawn="1"/>
            </p:nvGrpSpPr>
            <p:grpSpPr>
              <a:xfrm>
                <a:off x="-3308869" y="1240695"/>
                <a:ext cx="338201" cy="305477"/>
                <a:chOff x="6072040" y="3376043"/>
                <a:chExt cx="1227920" cy="1109109"/>
              </a:xfrm>
            </p:grpSpPr>
            <p:sp>
              <p:nvSpPr>
                <p:cNvPr id="90" name="Rechthoek 89">
                  <a:extLst>
                    <a:ext uri="{FF2B5EF4-FFF2-40B4-BE49-F238E27FC236}">
                      <a16:creationId xmlns:a16="http://schemas.microsoft.com/office/drawing/2014/main" id="{8D676C60-CB57-4AE1-B2FA-CD5E30782E1C}"/>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23ECB926-4A5E-48D5-9594-E28BA9098A6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92" name="Rechte verbindingslijn 91">
                  <a:extLst>
                    <a:ext uri="{FF2B5EF4-FFF2-40B4-BE49-F238E27FC236}">
                      <a16:creationId xmlns:a16="http://schemas.microsoft.com/office/drawing/2014/main" id="{62645A9B-9F24-4FCE-A799-EAAD6D8312D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01D0F459-949E-4360-A71A-D66226F1F267}"/>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115A9A3-2A6B-49BC-A5F9-2EAACB8D91B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2EC84F6F-D2BD-4034-9F76-699C4B861E01}"/>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1D3ED708-7A7E-4A7A-A873-41D2AE6C8B1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7" name="Rechthoek 96">
                  <a:extLst>
                    <a:ext uri="{FF2B5EF4-FFF2-40B4-BE49-F238E27FC236}">
                      <a16:creationId xmlns:a16="http://schemas.microsoft.com/office/drawing/2014/main" id="{706D35A0-7EE8-455E-A262-D55A5098CD2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nvGrpSpPr>
              <p:cNvPr id="87" name="ICOON_info">
                <a:extLst>
                  <a:ext uri="{FF2B5EF4-FFF2-40B4-BE49-F238E27FC236}">
                    <a16:creationId xmlns:a16="http://schemas.microsoft.com/office/drawing/2014/main" id="{BF7D0A48-348F-43F9-B0F5-AF3ACB890A25}"/>
                  </a:ext>
                </a:extLst>
              </p:cNvPr>
              <p:cNvGrpSpPr/>
              <p:nvPr userDrawn="1"/>
            </p:nvGrpSpPr>
            <p:grpSpPr>
              <a:xfrm>
                <a:off x="-376736" y="3259970"/>
                <a:ext cx="283685" cy="283685"/>
                <a:chOff x="-510741" y="5913713"/>
                <a:chExt cx="267555" cy="267555"/>
              </a:xfrm>
            </p:grpSpPr>
            <p:sp>
              <p:nvSpPr>
                <p:cNvPr id="88" name="Ovaal 87">
                  <a:extLst>
                    <a:ext uri="{FF2B5EF4-FFF2-40B4-BE49-F238E27FC236}">
                      <a16:creationId xmlns:a16="http://schemas.microsoft.com/office/drawing/2014/main" id="{564D7FB7-F690-427A-9DB0-09D0770AB20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60224C70-8355-47A6-A4DE-9FF9B374647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grpSp>
        <p:nvGrpSpPr>
          <p:cNvPr id="106" name="Groep 105">
            <a:extLst>
              <a:ext uri="{FF2B5EF4-FFF2-40B4-BE49-F238E27FC236}">
                <a16:creationId xmlns:a16="http://schemas.microsoft.com/office/drawing/2014/main" id="{F73564B4-838E-46EB-9A69-BC75C8B66152}"/>
              </a:ext>
            </a:extLst>
          </p:cNvPr>
          <p:cNvGrpSpPr/>
          <p:nvPr userDrawn="1"/>
        </p:nvGrpSpPr>
        <p:grpSpPr>
          <a:xfrm>
            <a:off x="0" y="-2084542"/>
            <a:ext cx="2859314" cy="1913465"/>
            <a:chOff x="0" y="-2084542"/>
            <a:chExt cx="2859314" cy="1913465"/>
          </a:xfrm>
        </p:grpSpPr>
        <p:grpSp>
          <p:nvGrpSpPr>
            <p:cNvPr id="107" name="Groep 106">
              <a:extLst>
                <a:ext uri="{FF2B5EF4-FFF2-40B4-BE49-F238E27FC236}">
                  <a16:creationId xmlns:a16="http://schemas.microsoft.com/office/drawing/2014/main" id="{66A1A133-6BFB-4F63-BC31-8E8C0AA67ABF}"/>
                </a:ext>
              </a:extLst>
            </p:cNvPr>
            <p:cNvGrpSpPr/>
            <p:nvPr userDrawn="1"/>
          </p:nvGrpSpPr>
          <p:grpSpPr>
            <a:xfrm>
              <a:off x="0" y="-2084542"/>
              <a:ext cx="2859314" cy="1913465"/>
              <a:chOff x="-6934" y="-6325808"/>
              <a:chExt cx="2859314" cy="1913465"/>
            </a:xfrm>
          </p:grpSpPr>
          <p:sp>
            <p:nvSpPr>
              <p:cNvPr id="109" name="Rechthoek 108">
                <a:extLst>
                  <a:ext uri="{FF2B5EF4-FFF2-40B4-BE49-F238E27FC236}">
                    <a16:creationId xmlns:a16="http://schemas.microsoft.com/office/drawing/2014/main" id="{981EBB4E-D166-4795-BB5A-7F54F5836928}"/>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10" name="Ovaal 109">
                <a:extLst>
                  <a:ext uri="{FF2B5EF4-FFF2-40B4-BE49-F238E27FC236}">
                    <a16:creationId xmlns:a16="http://schemas.microsoft.com/office/drawing/2014/main" id="{15F64524-19FB-499A-BCFF-40E2A97F6439}"/>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1" name="Rechthoek 110">
                <a:extLst>
                  <a:ext uri="{FF2B5EF4-FFF2-40B4-BE49-F238E27FC236}">
                    <a16:creationId xmlns:a16="http://schemas.microsoft.com/office/drawing/2014/main" id="{DF7E9114-87F8-4C83-9471-DDBAC526405F}"/>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12" name="Rechte verbindingslijn 111">
                <a:extLst>
                  <a:ext uri="{FF2B5EF4-FFF2-40B4-BE49-F238E27FC236}">
                    <a16:creationId xmlns:a16="http://schemas.microsoft.com/office/drawing/2014/main" id="{75B1C251-1B57-4BAC-A139-1383A59C8AA7}"/>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08" name="Afbeelding 107">
              <a:extLst>
                <a:ext uri="{FF2B5EF4-FFF2-40B4-BE49-F238E27FC236}">
                  <a16:creationId xmlns:a16="http://schemas.microsoft.com/office/drawing/2014/main" id="{61EA2883-F7CB-4A8B-9326-17B8FC5403DE}"/>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254622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0-#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6" name="Tijdelijke aanduiding voor tabel 5">
            <a:extLst>
              <a:ext uri="{FF2B5EF4-FFF2-40B4-BE49-F238E27FC236}">
                <a16:creationId xmlns:a16="http://schemas.microsoft.com/office/drawing/2014/main" id="{65E74785-639F-4DD3-AF4E-3386E9D2CDD0}"/>
              </a:ext>
            </a:extLst>
          </p:cNvPr>
          <p:cNvSpPr>
            <a:spLocks noGrp="1"/>
          </p:cNvSpPr>
          <p:nvPr>
            <p:ph type="tbl" sz="quarter" idx="16" hasCustomPrompt="1"/>
          </p:nvPr>
        </p:nvSpPr>
        <p:spPr>
          <a:xfrm>
            <a:off x="546101" y="1313867"/>
            <a:ext cx="11069890" cy="4682617"/>
          </a:xfrm>
          <a:solidFill>
            <a:schemeClr val="bg1">
              <a:lumMod val="95000"/>
            </a:schemeClr>
          </a:solidFill>
        </p:spPr>
        <p:txBody>
          <a:bodyPr anchor="ctr"/>
          <a:lstStyle>
            <a:lvl1pPr marL="0" indent="0" algn="ctr">
              <a:buNone/>
              <a:defRPr sz="1200">
                <a:solidFill>
                  <a:schemeClr val="bg1">
                    <a:lumMod val="50000"/>
                  </a:schemeClr>
                </a:solidFill>
              </a:defRPr>
            </a:lvl1pPr>
          </a:lstStyle>
          <a:p>
            <a:r>
              <a:rPr lang="nl-NL"/>
              <a:t>Klik op het onderstaande icoon</a:t>
            </a:r>
            <a:br>
              <a:rPr lang="nl-NL"/>
            </a:br>
            <a:r>
              <a:rPr lang="nl-NL"/>
              <a:t>om een tabel in te voegen</a:t>
            </a:r>
          </a:p>
        </p:txBody>
      </p:sp>
      <p:grpSp>
        <p:nvGrpSpPr>
          <p:cNvPr id="5" name="INSTRUCTIE">
            <a:extLst>
              <a:ext uri="{FF2B5EF4-FFF2-40B4-BE49-F238E27FC236}">
                <a16:creationId xmlns:a16="http://schemas.microsoft.com/office/drawing/2014/main" id="{286AA2A3-9A5D-409A-BF01-C4E78AFAF3A9}"/>
              </a:ext>
            </a:extLst>
          </p:cNvPr>
          <p:cNvGrpSpPr/>
          <p:nvPr userDrawn="1"/>
        </p:nvGrpSpPr>
        <p:grpSpPr>
          <a:xfrm>
            <a:off x="12378141" y="2"/>
            <a:ext cx="3692840" cy="4255687"/>
            <a:chOff x="-3785891" y="2"/>
            <a:chExt cx="3692840" cy="4255687"/>
          </a:xfrm>
        </p:grpSpPr>
        <p:sp>
          <p:nvSpPr>
            <p:cNvPr id="7" name="Rechthoek 6">
              <a:extLst>
                <a:ext uri="{FF2B5EF4-FFF2-40B4-BE49-F238E27FC236}">
                  <a16:creationId xmlns:a16="http://schemas.microsoft.com/office/drawing/2014/main" id="{9C2DD304-3676-4373-8BFF-20FB4FCA72E9}"/>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8" name="INSTRUCTIE">
              <a:extLst>
                <a:ext uri="{FF2B5EF4-FFF2-40B4-BE49-F238E27FC236}">
                  <a16:creationId xmlns:a16="http://schemas.microsoft.com/office/drawing/2014/main" id="{1CC2E332-E5D6-43CA-BE91-1A97B4D1CCBD}"/>
                </a:ext>
              </a:extLst>
            </p:cNvPr>
            <p:cNvGrpSpPr/>
            <p:nvPr userDrawn="1"/>
          </p:nvGrpSpPr>
          <p:grpSpPr>
            <a:xfrm>
              <a:off x="-3785891" y="2"/>
              <a:ext cx="3692840" cy="3543653"/>
              <a:chOff x="-3785891" y="2"/>
              <a:chExt cx="3692840" cy="3543653"/>
            </a:xfrm>
          </p:grpSpPr>
          <p:sp>
            <p:nvSpPr>
              <p:cNvPr id="9" name="Rechthoek 8">
                <a:extLst>
                  <a:ext uri="{FF2B5EF4-FFF2-40B4-BE49-F238E27FC236}">
                    <a16:creationId xmlns:a16="http://schemas.microsoft.com/office/drawing/2014/main" id="{BA2A7532-5828-4876-ADEE-BF75BEC97850}"/>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Tabel invoegen/opmaken</a:t>
                </a:r>
              </a:p>
            </p:txBody>
          </p:sp>
          <p:sp>
            <p:nvSpPr>
              <p:cNvPr id="10" name="Ovaal 9">
                <a:extLst>
                  <a:ext uri="{FF2B5EF4-FFF2-40B4-BE49-F238E27FC236}">
                    <a16:creationId xmlns:a16="http://schemas.microsoft.com/office/drawing/2014/main" id="{ED8662F9-50AB-4216-8EDC-8A4A222EBE1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1B5E9F58-D681-426F-802C-5DD0D6EB147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8E219BC6-1D8B-49CC-8C46-D950F097649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B27D839A-6CA3-44FB-97BA-BE12FD8CBE53}"/>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A11B6FA4-58AB-4976-924F-1A2EACDA14D5}"/>
                  </a:ext>
                </a:extLst>
              </p:cNvPr>
              <p:cNvGrpSpPr/>
              <p:nvPr userDrawn="1"/>
            </p:nvGrpSpPr>
            <p:grpSpPr>
              <a:xfrm>
                <a:off x="-3311319" y="2164285"/>
                <a:ext cx="825500" cy="209550"/>
                <a:chOff x="13504624" y="2482850"/>
                <a:chExt cx="825500" cy="209550"/>
              </a:xfrm>
            </p:grpSpPr>
            <p:sp>
              <p:nvSpPr>
                <p:cNvPr id="30" name="Rechthoek 29">
                  <a:extLst>
                    <a:ext uri="{FF2B5EF4-FFF2-40B4-BE49-F238E27FC236}">
                      <a16:creationId xmlns:a16="http://schemas.microsoft.com/office/drawing/2014/main" id="{B077D799-BCD7-4FE5-901A-535A6A0822A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OK</a:t>
                  </a:r>
                </a:p>
              </p:txBody>
            </p:sp>
            <p:cxnSp>
              <p:nvCxnSpPr>
                <p:cNvPr id="31" name="Rechte verbindingslijn 30">
                  <a:extLst>
                    <a:ext uri="{FF2B5EF4-FFF2-40B4-BE49-F238E27FC236}">
                      <a16:creationId xmlns:a16="http://schemas.microsoft.com/office/drawing/2014/main" id="{FAFBF8BE-533D-4935-8FFB-4D03F5FA56B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 name="Gelijkbenige driehoek 31">
                  <a:extLst>
                    <a:ext uri="{FF2B5EF4-FFF2-40B4-BE49-F238E27FC236}">
                      <a16:creationId xmlns:a16="http://schemas.microsoft.com/office/drawing/2014/main" id="{8A84C3A5-290C-4053-8C11-F62CAEBAC79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8423429F-0DF1-4559-A3CD-B663C9A0CD44}"/>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1D121255-68AE-4C06-8A8B-6CCF3EDC4ED7}"/>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17" name="Tabel icoon">
                <a:extLst>
                  <a:ext uri="{FF2B5EF4-FFF2-40B4-BE49-F238E27FC236}">
                    <a16:creationId xmlns:a16="http://schemas.microsoft.com/office/drawing/2014/main" id="{54D42495-3AC5-4EC0-997A-B800112E79A0}"/>
                  </a:ext>
                </a:extLst>
              </p:cNvPr>
              <p:cNvGrpSpPr/>
              <p:nvPr userDrawn="1"/>
            </p:nvGrpSpPr>
            <p:grpSpPr>
              <a:xfrm>
                <a:off x="-3308869" y="1240695"/>
                <a:ext cx="338201" cy="305477"/>
                <a:chOff x="6072040" y="3376043"/>
                <a:chExt cx="1227920" cy="1109109"/>
              </a:xfrm>
            </p:grpSpPr>
            <p:sp>
              <p:nvSpPr>
                <p:cNvPr id="21" name="Rechthoek 20">
                  <a:extLst>
                    <a:ext uri="{FF2B5EF4-FFF2-40B4-BE49-F238E27FC236}">
                      <a16:creationId xmlns:a16="http://schemas.microsoft.com/office/drawing/2014/main" id="{65E36603-4887-4615-9DCC-6C4908225247}"/>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22" name="Rechthoek 21">
                  <a:extLst>
                    <a:ext uri="{FF2B5EF4-FFF2-40B4-BE49-F238E27FC236}">
                      <a16:creationId xmlns:a16="http://schemas.microsoft.com/office/drawing/2014/main" id="{2EB9A459-5C82-47FD-BCC1-E2ACEB786935}"/>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23" name="Rechte verbindingslijn 22">
                  <a:extLst>
                    <a:ext uri="{FF2B5EF4-FFF2-40B4-BE49-F238E27FC236}">
                      <a16:creationId xmlns:a16="http://schemas.microsoft.com/office/drawing/2014/main" id="{4F945339-059A-40C6-A52B-0C7696BACEAD}"/>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C9599D53-453C-4513-B291-F9E87E2B050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CD8D990F-E77B-4829-9B97-32D641DFF644}"/>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ABA1A639-1D87-4933-AB8C-64D82C7C3D34}"/>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5A739869-7C74-4940-BE99-780A47E5A5F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 name="Rechthoek 27">
                  <a:extLst>
                    <a:ext uri="{FF2B5EF4-FFF2-40B4-BE49-F238E27FC236}">
                      <a16:creationId xmlns:a16="http://schemas.microsoft.com/office/drawing/2014/main" id="{540E5DF5-C1CE-419B-8348-ACE7687A0795}"/>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nvGrpSpPr>
              <p:cNvPr id="18" name="ICOON_info">
                <a:extLst>
                  <a:ext uri="{FF2B5EF4-FFF2-40B4-BE49-F238E27FC236}">
                    <a16:creationId xmlns:a16="http://schemas.microsoft.com/office/drawing/2014/main" id="{B07E4224-4734-4DD4-A76B-609F6BEA83DA}"/>
                  </a:ext>
                </a:extLst>
              </p:cNvPr>
              <p:cNvGrpSpPr/>
              <p:nvPr userDrawn="1"/>
            </p:nvGrpSpPr>
            <p:grpSpPr>
              <a:xfrm>
                <a:off x="-376736" y="3259970"/>
                <a:ext cx="283685" cy="283685"/>
                <a:chOff x="-510741" y="5913713"/>
                <a:chExt cx="267555" cy="267555"/>
              </a:xfrm>
            </p:grpSpPr>
            <p:sp>
              <p:nvSpPr>
                <p:cNvPr id="19" name="Ovaal 18">
                  <a:extLst>
                    <a:ext uri="{FF2B5EF4-FFF2-40B4-BE49-F238E27FC236}">
                      <a16:creationId xmlns:a16="http://schemas.microsoft.com/office/drawing/2014/main" id="{7933E037-B902-47AA-A4EF-9E3CF7148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0" name="Graphic 163" descr="Informatie">
                  <a:extLst>
                    <a:ext uri="{FF2B5EF4-FFF2-40B4-BE49-F238E27FC236}">
                      <a16:creationId xmlns:a16="http://schemas.microsoft.com/office/drawing/2014/main" id="{A383566A-EC0C-4B42-848C-2C97DAA8452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grpSp>
        <p:nvGrpSpPr>
          <p:cNvPr id="38" name="Groep 37">
            <a:extLst>
              <a:ext uri="{FF2B5EF4-FFF2-40B4-BE49-F238E27FC236}">
                <a16:creationId xmlns:a16="http://schemas.microsoft.com/office/drawing/2014/main" id="{5CFBA884-52A1-4BBA-AA33-61378E38A307}"/>
              </a:ext>
            </a:extLst>
          </p:cNvPr>
          <p:cNvGrpSpPr/>
          <p:nvPr userDrawn="1"/>
        </p:nvGrpSpPr>
        <p:grpSpPr>
          <a:xfrm>
            <a:off x="0" y="-2084542"/>
            <a:ext cx="2859314" cy="1913465"/>
            <a:chOff x="0" y="-2084542"/>
            <a:chExt cx="2859314" cy="1913465"/>
          </a:xfrm>
        </p:grpSpPr>
        <p:grpSp>
          <p:nvGrpSpPr>
            <p:cNvPr id="39" name="Groep 38">
              <a:extLst>
                <a:ext uri="{FF2B5EF4-FFF2-40B4-BE49-F238E27FC236}">
                  <a16:creationId xmlns:a16="http://schemas.microsoft.com/office/drawing/2014/main" id="{700F75EB-EE11-4FF8-82FB-4D5BF09C3B88}"/>
                </a:ext>
              </a:extLst>
            </p:cNvPr>
            <p:cNvGrpSpPr/>
            <p:nvPr userDrawn="1"/>
          </p:nvGrpSpPr>
          <p:grpSpPr>
            <a:xfrm>
              <a:off x="0" y="-2084542"/>
              <a:ext cx="2859314" cy="1913465"/>
              <a:chOff x="-6934" y="-6325808"/>
              <a:chExt cx="2859314" cy="1913465"/>
            </a:xfrm>
          </p:grpSpPr>
          <p:sp>
            <p:nvSpPr>
              <p:cNvPr id="41" name="Rechthoek 40">
                <a:extLst>
                  <a:ext uri="{FF2B5EF4-FFF2-40B4-BE49-F238E27FC236}">
                    <a16:creationId xmlns:a16="http://schemas.microsoft.com/office/drawing/2014/main" id="{618E8F54-E9AD-445B-B30F-126B9E1429C5}"/>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42" name="Ovaal 41">
                <a:extLst>
                  <a:ext uri="{FF2B5EF4-FFF2-40B4-BE49-F238E27FC236}">
                    <a16:creationId xmlns:a16="http://schemas.microsoft.com/office/drawing/2014/main" id="{995C78EB-148A-4BA8-AC2D-78C735C4A41B}"/>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3" name="Rechthoek 42">
                <a:extLst>
                  <a:ext uri="{FF2B5EF4-FFF2-40B4-BE49-F238E27FC236}">
                    <a16:creationId xmlns:a16="http://schemas.microsoft.com/office/drawing/2014/main" id="{D1953712-99B4-4BA3-A029-8D8C8068B5BE}"/>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44" name="Rechte verbindingslijn 43">
                <a:extLst>
                  <a:ext uri="{FF2B5EF4-FFF2-40B4-BE49-F238E27FC236}">
                    <a16:creationId xmlns:a16="http://schemas.microsoft.com/office/drawing/2014/main" id="{8997F632-5DB6-47BD-AD5F-458F3E5F712F}"/>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40" name="Afbeelding 39">
              <a:extLst>
                <a:ext uri="{FF2B5EF4-FFF2-40B4-BE49-F238E27FC236}">
                  <a16:creationId xmlns:a16="http://schemas.microsoft.com/office/drawing/2014/main" id="{6CEAC7CA-8078-4AE6-BED9-151B7BB8D571}"/>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7277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50% + Grafiek 50%">
    <p:spTree>
      <p:nvGrpSpPr>
        <p:cNvPr id="1" name=""/>
        <p:cNvGrpSpPr/>
        <p:nvPr/>
      </p:nvGrpSpPr>
      <p:grpSpPr>
        <a:xfrm>
          <a:off x="0" y="0"/>
          <a:ext cx="0" cy="0"/>
          <a:chOff x="0" y="0"/>
          <a:chExt cx="0" cy="0"/>
        </a:xfrm>
      </p:grpSpPr>
      <p:sp>
        <p:nvSpPr>
          <p:cNvPr id="14" name="Tijdelijke aanduiding voor verticale tekst 13">
            <a:extLst>
              <a:ext uri="{FF2B5EF4-FFF2-40B4-BE49-F238E27FC236}">
                <a16:creationId xmlns:a16="http://schemas.microsoft.com/office/drawing/2014/main" id="{5703D203-A7A5-4255-923C-1E1B8201F7A8}"/>
              </a:ext>
            </a:extLst>
          </p:cNvPr>
          <p:cNvSpPr>
            <a:spLocks noGrp="1"/>
          </p:cNvSpPr>
          <p:nvPr>
            <p:ph type="body" orient="vert" idx="1" hasCustomPrompt="1"/>
          </p:nvPr>
        </p:nvSpPr>
        <p:spPr>
          <a:xfrm>
            <a:off x="0" y="1313868"/>
            <a:ext cx="5519992" cy="4682616"/>
          </a:xfrm>
          <a:custGeom>
            <a:avLst/>
            <a:gdLst>
              <a:gd name="connsiteX0" fmla="*/ 0 w 5519992"/>
              <a:gd name="connsiteY0" fmla="*/ 0 h 4682616"/>
              <a:gd name="connsiteX1" fmla="*/ 5221663 w 5519992"/>
              <a:gd name="connsiteY1" fmla="*/ 0 h 4682616"/>
              <a:gd name="connsiteX2" fmla="*/ 5519992 w 5519992"/>
              <a:gd name="connsiteY2" fmla="*/ 298329 h 4682616"/>
              <a:gd name="connsiteX3" fmla="*/ 5519992 w 5519992"/>
              <a:gd name="connsiteY3" fmla="*/ 4384287 h 4682616"/>
              <a:gd name="connsiteX4" fmla="*/ 5221663 w 5519992"/>
              <a:gd name="connsiteY4" fmla="*/ 4682616 h 4682616"/>
              <a:gd name="connsiteX5" fmla="*/ 0 w 5519992"/>
              <a:gd name="connsiteY5"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9992" h="4682616">
                <a:moveTo>
                  <a:pt x="0" y="0"/>
                </a:moveTo>
                <a:lnTo>
                  <a:pt x="5221663" y="0"/>
                </a:lnTo>
                <a:cubicBezTo>
                  <a:pt x="5386426" y="0"/>
                  <a:pt x="5519992" y="133566"/>
                  <a:pt x="5519992" y="298329"/>
                </a:cubicBezTo>
                <a:lnTo>
                  <a:pt x="5519992" y="4384287"/>
                </a:lnTo>
                <a:cubicBezTo>
                  <a:pt x="5519992" y="4549050"/>
                  <a:pt x="5386426" y="4682616"/>
                  <a:pt x="5221663" y="4682616"/>
                </a:cubicBez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3" name="Tijdelijke aanduiding voor grafiek 2">
            <a:extLst>
              <a:ext uri="{FF2B5EF4-FFF2-40B4-BE49-F238E27FC236}">
                <a16:creationId xmlns:a16="http://schemas.microsoft.com/office/drawing/2014/main" id="{D7688008-34B1-423B-928D-DF47069AA674}"/>
              </a:ext>
            </a:extLst>
          </p:cNvPr>
          <p:cNvSpPr>
            <a:spLocks noGrp="1"/>
          </p:cNvSpPr>
          <p:nvPr>
            <p:ph type="chart" sz="quarter" idx="17" hasCustomPrompt="1"/>
          </p:nvPr>
        </p:nvSpPr>
        <p:spPr>
          <a:xfrm>
            <a:off x="6095997" y="1313867"/>
            <a:ext cx="5519993" cy="4682617"/>
          </a:xfrm>
          <a:solidFill>
            <a:schemeClr val="bg1">
              <a:lumMod val="95000"/>
            </a:schemeClr>
          </a:solidFill>
        </p:spPr>
        <p:txBody>
          <a:bodyPr anchor="ctr"/>
          <a:lstStyle>
            <a:lvl1pPr marL="0" indent="0" algn="ctr">
              <a:buNone/>
              <a:defRPr sz="1200">
                <a:solidFill>
                  <a:schemeClr val="bg1">
                    <a:lumMod val="50000"/>
                  </a:schemeClr>
                </a:solidFill>
              </a:defRPr>
            </a:lvl1pPr>
          </a:lstStyle>
          <a:p>
            <a:r>
              <a:rPr lang="nl-NL"/>
              <a:t>Klik op het onderstaande icoon</a:t>
            </a:r>
            <a:br>
              <a:rPr lang="nl-NL"/>
            </a:br>
            <a:r>
              <a:rPr lang="nl-NL"/>
              <a:t>om een grafiek in te voegen</a:t>
            </a:r>
          </a:p>
        </p:txBody>
      </p:sp>
      <p:grpSp>
        <p:nvGrpSpPr>
          <p:cNvPr id="6" name="INSTRUCTIE">
            <a:extLst>
              <a:ext uri="{FF2B5EF4-FFF2-40B4-BE49-F238E27FC236}">
                <a16:creationId xmlns:a16="http://schemas.microsoft.com/office/drawing/2014/main" id="{87AEABFD-0EF9-448F-93FC-3F56A82577E1}"/>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D610880A-6EC9-49DE-90C3-7DD3D1FA6BF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8" name="Ovaal 7">
              <a:extLst>
                <a:ext uri="{FF2B5EF4-FFF2-40B4-BE49-F238E27FC236}">
                  <a16:creationId xmlns:a16="http://schemas.microsoft.com/office/drawing/2014/main" id="{027C88D4-48A0-4E3D-BA23-4F3D86089F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2D5064C9-1994-4B39-93F0-C2DF755C92E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7F8C08D6-2BF1-4B02-B9FA-AE91DA34A245}"/>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5D302C20-10C0-4046-8323-C80A97CB04B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 name="Rechthoek 11">
              <a:extLst>
                <a:ext uri="{FF2B5EF4-FFF2-40B4-BE49-F238E27FC236}">
                  <a16:creationId xmlns:a16="http://schemas.microsoft.com/office/drawing/2014/main" id="{AD365334-FE98-4205-B720-E29C76B14A0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3" name="Ovaal 12">
              <a:extLst>
                <a:ext uri="{FF2B5EF4-FFF2-40B4-BE49-F238E27FC236}">
                  <a16:creationId xmlns:a16="http://schemas.microsoft.com/office/drawing/2014/main" id="{551768F3-4D5C-4454-9ACF-1414DD5515F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5446CC7B-1B65-4809-BAA3-AFAEA53A080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6" name="Ovaal 15">
              <a:extLst>
                <a:ext uri="{FF2B5EF4-FFF2-40B4-BE49-F238E27FC236}">
                  <a16:creationId xmlns:a16="http://schemas.microsoft.com/office/drawing/2014/main" id="{9933990D-D381-4AF7-B83D-60A59DA277C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 name="Rechthoek 16">
              <a:extLst>
                <a:ext uri="{FF2B5EF4-FFF2-40B4-BE49-F238E27FC236}">
                  <a16:creationId xmlns:a16="http://schemas.microsoft.com/office/drawing/2014/main" id="{681A80B0-5F4C-42B8-A52E-7B68F832834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8" name="Ovaal 17">
              <a:extLst>
                <a:ext uri="{FF2B5EF4-FFF2-40B4-BE49-F238E27FC236}">
                  <a16:creationId xmlns:a16="http://schemas.microsoft.com/office/drawing/2014/main" id="{9A83AB54-014E-4B47-97F1-75B109D4D41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 name="Rechthoek 18">
              <a:extLst>
                <a:ext uri="{FF2B5EF4-FFF2-40B4-BE49-F238E27FC236}">
                  <a16:creationId xmlns:a16="http://schemas.microsoft.com/office/drawing/2014/main" id="{27298EDC-1943-454A-A169-CA3A2F4217D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0" name="Ovaal 19">
              <a:extLst>
                <a:ext uri="{FF2B5EF4-FFF2-40B4-BE49-F238E27FC236}">
                  <a16:creationId xmlns:a16="http://schemas.microsoft.com/office/drawing/2014/main" id="{05E6D5F2-DEC2-4348-AD0A-3E8CCEA35ED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1" name="Rechthoek 20">
              <a:extLst>
                <a:ext uri="{FF2B5EF4-FFF2-40B4-BE49-F238E27FC236}">
                  <a16:creationId xmlns:a16="http://schemas.microsoft.com/office/drawing/2014/main" id="{840D3CF9-3BC0-4B2D-850F-D30991DBFC4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2" name="Ovaal 21">
              <a:extLst>
                <a:ext uri="{FF2B5EF4-FFF2-40B4-BE49-F238E27FC236}">
                  <a16:creationId xmlns:a16="http://schemas.microsoft.com/office/drawing/2014/main" id="{12CEF952-1B56-4724-A0D5-55C40501F1D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3" name="Rechthoek 22">
              <a:extLst>
                <a:ext uri="{FF2B5EF4-FFF2-40B4-BE49-F238E27FC236}">
                  <a16:creationId xmlns:a16="http://schemas.microsoft.com/office/drawing/2014/main" id="{0A65B8AE-0697-4A09-95FC-4D8C00C0F4F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4" name="Ovaal 23">
              <a:extLst>
                <a:ext uri="{FF2B5EF4-FFF2-40B4-BE49-F238E27FC236}">
                  <a16:creationId xmlns:a16="http://schemas.microsoft.com/office/drawing/2014/main" id="{99DFB4D3-5E72-4F50-9F19-EF54CDFEA1C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5" name="Rechthoek 24">
              <a:extLst>
                <a:ext uri="{FF2B5EF4-FFF2-40B4-BE49-F238E27FC236}">
                  <a16:creationId xmlns:a16="http://schemas.microsoft.com/office/drawing/2014/main" id="{567FEDDC-8CD4-46AF-8EBF-BE89928EB100}"/>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6" name="Ovaal 25">
              <a:extLst>
                <a:ext uri="{FF2B5EF4-FFF2-40B4-BE49-F238E27FC236}">
                  <a16:creationId xmlns:a16="http://schemas.microsoft.com/office/drawing/2014/main" id="{9AAF98ED-0964-4FE2-838A-2FF64FB408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 name="Rechthoek 26">
              <a:extLst>
                <a:ext uri="{FF2B5EF4-FFF2-40B4-BE49-F238E27FC236}">
                  <a16:creationId xmlns:a16="http://schemas.microsoft.com/office/drawing/2014/main" id="{3B0B18FD-5147-40C7-939E-03A7711157E5}"/>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1077361C-CEA8-4FF6-9724-FE9C626E234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0" name="ICOON_info">
              <a:extLst>
                <a:ext uri="{FF2B5EF4-FFF2-40B4-BE49-F238E27FC236}">
                  <a16:creationId xmlns:a16="http://schemas.microsoft.com/office/drawing/2014/main" id="{551AE86D-FCE0-445E-AA08-E5EF5B82DA12}"/>
                </a:ext>
              </a:extLst>
            </p:cNvPr>
            <p:cNvGrpSpPr/>
            <p:nvPr userDrawn="1"/>
          </p:nvGrpSpPr>
          <p:grpSpPr>
            <a:xfrm>
              <a:off x="-376736" y="4400186"/>
              <a:ext cx="283685" cy="283685"/>
              <a:chOff x="-510741" y="5913713"/>
              <a:chExt cx="267555" cy="267555"/>
            </a:xfrm>
          </p:grpSpPr>
          <p:sp>
            <p:nvSpPr>
              <p:cNvPr id="72" name="Ovaal 71">
                <a:extLst>
                  <a:ext uri="{FF2B5EF4-FFF2-40B4-BE49-F238E27FC236}">
                    <a16:creationId xmlns:a16="http://schemas.microsoft.com/office/drawing/2014/main" id="{DFE12D66-48C9-4B26-98D3-A8D2377AF42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3" name="Graphic 163" descr="Informatie">
                <a:extLst>
                  <a:ext uri="{FF2B5EF4-FFF2-40B4-BE49-F238E27FC236}">
                    <a16:creationId xmlns:a16="http://schemas.microsoft.com/office/drawing/2014/main" id="{FCC78483-A77C-4BB9-AE48-D098E36CC36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1" name="VOORBEELD">
              <a:extLst>
                <a:ext uri="{FF2B5EF4-FFF2-40B4-BE49-F238E27FC236}">
                  <a16:creationId xmlns:a16="http://schemas.microsoft.com/office/drawing/2014/main" id="{E19E7CEB-4A89-4760-A036-605B1D7D75FF}"/>
                </a:ext>
              </a:extLst>
            </p:cNvPr>
            <p:cNvGrpSpPr/>
            <p:nvPr userDrawn="1"/>
          </p:nvGrpSpPr>
          <p:grpSpPr>
            <a:xfrm>
              <a:off x="-3605171" y="458674"/>
              <a:ext cx="3234311" cy="558875"/>
              <a:chOff x="-3605171" y="458674"/>
              <a:chExt cx="3234311" cy="558875"/>
            </a:xfrm>
          </p:grpSpPr>
          <p:sp>
            <p:nvSpPr>
              <p:cNvPr id="32" name="Rechthoek 31">
                <a:extLst>
                  <a:ext uri="{FF2B5EF4-FFF2-40B4-BE49-F238E27FC236}">
                    <a16:creationId xmlns:a16="http://schemas.microsoft.com/office/drawing/2014/main" id="{C92CC733-245F-466B-945A-A581558FCC1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3" name="Rechthoek 32">
                <a:extLst>
                  <a:ext uri="{FF2B5EF4-FFF2-40B4-BE49-F238E27FC236}">
                    <a16:creationId xmlns:a16="http://schemas.microsoft.com/office/drawing/2014/main" id="{19468E51-6EC2-40DD-B05D-82118B9D064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4" name="Groep 33">
                <a:extLst>
                  <a:ext uri="{FF2B5EF4-FFF2-40B4-BE49-F238E27FC236}">
                    <a16:creationId xmlns:a16="http://schemas.microsoft.com/office/drawing/2014/main" id="{1123E1CD-8093-4204-AD66-56843CEF184C}"/>
                  </a:ext>
                </a:extLst>
              </p:cNvPr>
              <p:cNvGrpSpPr/>
              <p:nvPr userDrawn="1"/>
            </p:nvGrpSpPr>
            <p:grpSpPr>
              <a:xfrm>
                <a:off x="-3386247" y="830871"/>
                <a:ext cx="139423" cy="109566"/>
                <a:chOff x="-2866744" y="827071"/>
                <a:chExt cx="168701" cy="132575"/>
              </a:xfrm>
            </p:grpSpPr>
            <p:grpSp>
              <p:nvGrpSpPr>
                <p:cNvPr id="65" name="Groep 64">
                  <a:extLst>
                    <a:ext uri="{FF2B5EF4-FFF2-40B4-BE49-F238E27FC236}">
                      <a16:creationId xmlns:a16="http://schemas.microsoft.com/office/drawing/2014/main" id="{45F833E1-7B17-4CEE-826C-657CA4FF2076}"/>
                    </a:ext>
                  </a:extLst>
                </p:cNvPr>
                <p:cNvGrpSpPr/>
                <p:nvPr userDrawn="1"/>
              </p:nvGrpSpPr>
              <p:grpSpPr>
                <a:xfrm>
                  <a:off x="-2866744" y="827071"/>
                  <a:ext cx="168701" cy="132575"/>
                  <a:chOff x="-2866744" y="827071"/>
                  <a:chExt cx="168701" cy="132575"/>
                </a:xfrm>
              </p:grpSpPr>
              <p:cxnSp>
                <p:nvCxnSpPr>
                  <p:cNvPr id="67" name="Rechte verbindingslijn 66">
                    <a:extLst>
                      <a:ext uri="{FF2B5EF4-FFF2-40B4-BE49-F238E27FC236}">
                        <a16:creationId xmlns:a16="http://schemas.microsoft.com/office/drawing/2014/main" id="{4E1A9160-B84B-451F-8E25-FC986ECF41D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4B23EFAB-8CAC-470C-A4A9-B831EBC3536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F2568C6-0B43-4044-AF53-7524BA203AE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6FC358FE-8A28-4137-B516-76D8350716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C0A7E0B5-B5B9-48AE-A66F-ACEADD8BA9E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6" name="Pijl: rechts 65">
                  <a:extLst>
                    <a:ext uri="{FF2B5EF4-FFF2-40B4-BE49-F238E27FC236}">
                      <a16:creationId xmlns:a16="http://schemas.microsoft.com/office/drawing/2014/main" id="{13EED91D-DA35-4571-84AD-9EC36303C00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5" name="Groep 34">
                <a:extLst>
                  <a:ext uri="{FF2B5EF4-FFF2-40B4-BE49-F238E27FC236}">
                    <a16:creationId xmlns:a16="http://schemas.microsoft.com/office/drawing/2014/main" id="{0AC61AD2-B00E-4D20-9972-C71F27CBB217}"/>
                  </a:ext>
                </a:extLst>
              </p:cNvPr>
              <p:cNvGrpSpPr/>
              <p:nvPr userDrawn="1"/>
            </p:nvGrpSpPr>
            <p:grpSpPr>
              <a:xfrm>
                <a:off x="-3605171" y="830871"/>
                <a:ext cx="139423" cy="109566"/>
                <a:chOff x="-2866744" y="518074"/>
                <a:chExt cx="168701" cy="132575"/>
              </a:xfrm>
            </p:grpSpPr>
            <p:grpSp>
              <p:nvGrpSpPr>
                <p:cNvPr id="58" name="Groep 57">
                  <a:extLst>
                    <a:ext uri="{FF2B5EF4-FFF2-40B4-BE49-F238E27FC236}">
                      <a16:creationId xmlns:a16="http://schemas.microsoft.com/office/drawing/2014/main" id="{A0B5146D-D402-4FAD-886B-C5FDB1BC9905}"/>
                    </a:ext>
                  </a:extLst>
                </p:cNvPr>
                <p:cNvGrpSpPr/>
                <p:nvPr userDrawn="1"/>
              </p:nvGrpSpPr>
              <p:grpSpPr>
                <a:xfrm>
                  <a:off x="-2866744" y="518074"/>
                  <a:ext cx="168701" cy="132575"/>
                  <a:chOff x="-2866744" y="518074"/>
                  <a:chExt cx="168701" cy="132575"/>
                </a:xfrm>
              </p:grpSpPr>
              <p:cxnSp>
                <p:nvCxnSpPr>
                  <p:cNvPr id="60" name="Rechte verbindingslijn 59">
                    <a:extLst>
                      <a:ext uri="{FF2B5EF4-FFF2-40B4-BE49-F238E27FC236}">
                        <a16:creationId xmlns:a16="http://schemas.microsoft.com/office/drawing/2014/main" id="{078B791F-68AC-4E96-989D-46A6E80AB1F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18DBA610-C55F-4C16-AD5A-414A8764A0F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62E48EA-B628-4355-9C4C-111A93A92A6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9EF029F-DDD7-433D-A10E-33773850228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F83866D2-184E-47A9-9CE4-84871EF728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9" name="Pijl: rechts 58">
                  <a:extLst>
                    <a:ext uri="{FF2B5EF4-FFF2-40B4-BE49-F238E27FC236}">
                      <a16:creationId xmlns:a16="http://schemas.microsoft.com/office/drawing/2014/main" id="{2A725348-7FB3-4F2A-8807-941A31ECF78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6" name="Rechte verbindingslijn 35">
                <a:extLst>
                  <a:ext uri="{FF2B5EF4-FFF2-40B4-BE49-F238E27FC236}">
                    <a16:creationId xmlns:a16="http://schemas.microsoft.com/office/drawing/2014/main" id="{6F7A8040-063B-4257-81D7-8622E6D21A6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7" name="Rechte verbindingslijn 36">
                <a:extLst>
                  <a:ext uri="{FF2B5EF4-FFF2-40B4-BE49-F238E27FC236}">
                    <a16:creationId xmlns:a16="http://schemas.microsoft.com/office/drawing/2014/main" id="{F6CCFECC-9462-43AB-BD2E-1C3BFDDB7CA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8" name="Rechthoek 37">
                <a:extLst>
                  <a:ext uri="{FF2B5EF4-FFF2-40B4-BE49-F238E27FC236}">
                    <a16:creationId xmlns:a16="http://schemas.microsoft.com/office/drawing/2014/main" id="{B8FB1152-0A76-4142-B07C-F25A81127A6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39" name="Rechthoek 38">
                <a:extLst>
                  <a:ext uri="{FF2B5EF4-FFF2-40B4-BE49-F238E27FC236}">
                    <a16:creationId xmlns:a16="http://schemas.microsoft.com/office/drawing/2014/main" id="{CB264731-8E2B-45B7-81D5-701F9B57398D}"/>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0" name="Groep 39">
                <a:extLst>
                  <a:ext uri="{FF2B5EF4-FFF2-40B4-BE49-F238E27FC236}">
                    <a16:creationId xmlns:a16="http://schemas.microsoft.com/office/drawing/2014/main" id="{ECD71305-D321-49AF-8B42-D089C071D9C3}"/>
                  </a:ext>
                </a:extLst>
              </p:cNvPr>
              <p:cNvGrpSpPr/>
              <p:nvPr userDrawn="1"/>
            </p:nvGrpSpPr>
            <p:grpSpPr>
              <a:xfrm>
                <a:off x="-2916763" y="769168"/>
                <a:ext cx="268738" cy="248381"/>
                <a:chOff x="-2916763" y="769168"/>
                <a:chExt cx="268738" cy="248381"/>
              </a:xfrm>
            </p:grpSpPr>
            <p:sp>
              <p:nvSpPr>
                <p:cNvPr id="50" name="Rechthoek 49">
                  <a:extLst>
                    <a:ext uri="{FF2B5EF4-FFF2-40B4-BE49-F238E27FC236}">
                      <a16:creationId xmlns:a16="http://schemas.microsoft.com/office/drawing/2014/main" id="{9250E3DB-E7A7-43DD-9C1F-4AB97EFA5FD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2089BE7D-51B3-4AE8-8E46-546D0AAF9B96}"/>
                    </a:ext>
                  </a:extLst>
                </p:cNvPr>
                <p:cNvGrpSpPr/>
                <p:nvPr userDrawn="1"/>
              </p:nvGrpSpPr>
              <p:grpSpPr>
                <a:xfrm>
                  <a:off x="-2866744" y="827071"/>
                  <a:ext cx="168701" cy="132575"/>
                  <a:chOff x="-2866744" y="827071"/>
                  <a:chExt cx="168701" cy="132575"/>
                </a:xfrm>
              </p:grpSpPr>
              <p:cxnSp>
                <p:nvCxnSpPr>
                  <p:cNvPr id="53" name="Rechte verbindingslijn 52">
                    <a:extLst>
                      <a:ext uri="{FF2B5EF4-FFF2-40B4-BE49-F238E27FC236}">
                        <a16:creationId xmlns:a16="http://schemas.microsoft.com/office/drawing/2014/main" id="{C5DE5A8D-D6B5-40D3-8607-BF1067D190E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A6D000FD-AA3C-4305-864B-78DF83742E2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8ADDD80-61CA-414F-9202-4FC7D22F7C6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F2C1DFE2-A948-4C67-9315-396CD2DDBC9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052422F-C7FE-45DA-8609-7CE31D6BB08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4A8F2253-764D-4559-901A-A6BE4837677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05CCFAA6-1B85-4ABE-B09E-BDC72E614DFB}"/>
                  </a:ext>
                </a:extLst>
              </p:cNvPr>
              <p:cNvGrpSpPr/>
              <p:nvPr userDrawn="1"/>
            </p:nvGrpSpPr>
            <p:grpSpPr>
              <a:xfrm>
                <a:off x="-2916763" y="460171"/>
                <a:ext cx="268738" cy="248381"/>
                <a:chOff x="-2916763" y="460171"/>
                <a:chExt cx="268738" cy="248381"/>
              </a:xfrm>
            </p:grpSpPr>
            <p:sp>
              <p:nvSpPr>
                <p:cNvPr id="42" name="Rechthoek 41">
                  <a:extLst>
                    <a:ext uri="{FF2B5EF4-FFF2-40B4-BE49-F238E27FC236}">
                      <a16:creationId xmlns:a16="http://schemas.microsoft.com/office/drawing/2014/main" id="{9025683E-B319-477C-8BF1-7ED419868D3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6CD7C012-89D1-47D6-B8A4-6844D1468227}"/>
                    </a:ext>
                  </a:extLst>
                </p:cNvPr>
                <p:cNvGrpSpPr/>
                <p:nvPr userDrawn="1"/>
              </p:nvGrpSpPr>
              <p:grpSpPr>
                <a:xfrm>
                  <a:off x="-2866744" y="518074"/>
                  <a:ext cx="168701" cy="132575"/>
                  <a:chOff x="-2866744" y="518074"/>
                  <a:chExt cx="168701" cy="132575"/>
                </a:xfrm>
              </p:grpSpPr>
              <p:cxnSp>
                <p:nvCxnSpPr>
                  <p:cNvPr id="45" name="Rechte verbindingslijn 44">
                    <a:extLst>
                      <a:ext uri="{FF2B5EF4-FFF2-40B4-BE49-F238E27FC236}">
                        <a16:creationId xmlns:a16="http://schemas.microsoft.com/office/drawing/2014/main" id="{A4B65982-AE79-4E7E-8F8D-460C85FAEEC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B5292EC2-8A70-48A1-8D02-C8CD2B58A81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67A4BFA7-353C-4AF8-BBAB-EA535CDCB10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44C42FB5-5D1D-409D-8BAC-A29E379198B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4EA610A-57CB-45EA-AC38-3A6B36ABB18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4" name="Pijl: rechts 43">
                  <a:extLst>
                    <a:ext uri="{FF2B5EF4-FFF2-40B4-BE49-F238E27FC236}">
                      <a16:creationId xmlns:a16="http://schemas.microsoft.com/office/drawing/2014/main" id="{4453E7E2-FF61-477D-ADAE-093EB19246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3C2F3FEA-204A-475E-9896-8F1F771C0F2A}"/>
              </a:ext>
            </a:extLst>
          </p:cNvPr>
          <p:cNvGrpSpPr/>
          <p:nvPr userDrawn="1"/>
        </p:nvGrpSpPr>
        <p:grpSpPr>
          <a:xfrm>
            <a:off x="12377867" y="1"/>
            <a:ext cx="3693114" cy="6056851"/>
            <a:chOff x="12377867" y="1"/>
            <a:chExt cx="3693114" cy="6056851"/>
          </a:xfrm>
        </p:grpSpPr>
        <p:sp>
          <p:nvSpPr>
            <p:cNvPr id="77" name="Rechthoek 76">
              <a:extLst>
                <a:ext uri="{FF2B5EF4-FFF2-40B4-BE49-F238E27FC236}">
                  <a16:creationId xmlns:a16="http://schemas.microsoft.com/office/drawing/2014/main" id="{DC6B93C6-F40D-4549-828F-A9BEAEF7A7F2}"/>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data bewerken</a:t>
              </a:r>
            </a:p>
          </p:txBody>
        </p:sp>
        <p:sp>
          <p:nvSpPr>
            <p:cNvPr id="78" name="Ovaal 77">
              <a:extLst>
                <a:ext uri="{FF2B5EF4-FFF2-40B4-BE49-F238E27FC236}">
                  <a16:creationId xmlns:a16="http://schemas.microsoft.com/office/drawing/2014/main" id="{985EA03C-29F8-407F-B52B-E476217DF637}"/>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A0699C1C-F0EB-4FA7-9A39-6C9882A28312}"/>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EB9184A1-FC4A-4326-9E90-2BA333DAC04B}"/>
                </a:ext>
              </a:extLst>
            </p:cNvPr>
            <p:cNvGrpSpPr/>
            <p:nvPr userDrawn="1"/>
          </p:nvGrpSpPr>
          <p:grpSpPr>
            <a:xfrm>
              <a:off x="12849211" y="4480038"/>
              <a:ext cx="1495189" cy="563933"/>
              <a:chOff x="-3314821" y="3310415"/>
              <a:chExt cx="1495189" cy="563933"/>
            </a:xfrm>
          </p:grpSpPr>
          <p:sp>
            <p:nvSpPr>
              <p:cNvPr id="100" name="Rechthoek 99">
                <a:extLst>
                  <a:ext uri="{FF2B5EF4-FFF2-40B4-BE49-F238E27FC236}">
                    <a16:creationId xmlns:a16="http://schemas.microsoft.com/office/drawing/2014/main" id="{01BB3D4C-D348-4D95-9140-2576076427DA}"/>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8BC53ED9-F20A-4D66-947F-226D44EEBCD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2" name="Tekstvak 101">
                <a:extLst>
                  <a:ext uri="{FF2B5EF4-FFF2-40B4-BE49-F238E27FC236}">
                    <a16:creationId xmlns:a16="http://schemas.microsoft.com/office/drawing/2014/main" id="{A25E5F4D-6AD4-4C36-A84B-982AFC622100}"/>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103" name="Tekstvak 102">
                <a:extLst>
                  <a:ext uri="{FF2B5EF4-FFF2-40B4-BE49-F238E27FC236}">
                    <a16:creationId xmlns:a16="http://schemas.microsoft.com/office/drawing/2014/main" id="{F05CE95D-7EF9-43A6-8080-58A9A141DB07}"/>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sp>
            <p:nvSpPr>
              <p:cNvPr id="104" name="Vrije vorm: vorm 103">
                <a:extLst>
                  <a:ext uri="{FF2B5EF4-FFF2-40B4-BE49-F238E27FC236}">
                    <a16:creationId xmlns:a16="http://schemas.microsoft.com/office/drawing/2014/main" id="{37EA5E74-37D3-4D49-A08A-EFB67009271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05" name="Groep 104">
                <a:extLst>
                  <a:ext uri="{FF2B5EF4-FFF2-40B4-BE49-F238E27FC236}">
                    <a16:creationId xmlns:a16="http://schemas.microsoft.com/office/drawing/2014/main" id="{58949DF2-B847-4788-852B-50D1DECA6F0D}"/>
                  </a:ext>
                </a:extLst>
              </p:cNvPr>
              <p:cNvGrpSpPr/>
              <p:nvPr userDrawn="1"/>
            </p:nvGrpSpPr>
            <p:grpSpPr>
              <a:xfrm>
                <a:off x="-3261976" y="3361742"/>
                <a:ext cx="139861" cy="152244"/>
                <a:chOff x="12574450" y="6053892"/>
                <a:chExt cx="169232" cy="184215"/>
              </a:xfrm>
            </p:grpSpPr>
            <p:sp>
              <p:nvSpPr>
                <p:cNvPr id="125" name="Rechthoek 124">
                  <a:extLst>
                    <a:ext uri="{FF2B5EF4-FFF2-40B4-BE49-F238E27FC236}">
                      <a16:creationId xmlns:a16="http://schemas.microsoft.com/office/drawing/2014/main" id="{FB22B57D-6224-4745-9149-37366D7491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96C163D4-1A9B-49E0-AF13-CFE458F70726}"/>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C71FF19B-3468-4D20-A80B-2A39725FDBB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95D34894-9F7B-4ECF-83B9-4C0863B62D22}"/>
                  </a:ext>
                </a:extLst>
              </p:cNvPr>
              <p:cNvGrpSpPr/>
              <p:nvPr userDrawn="1"/>
            </p:nvGrpSpPr>
            <p:grpSpPr>
              <a:xfrm>
                <a:off x="-3261070" y="3635199"/>
                <a:ext cx="168905" cy="104490"/>
                <a:chOff x="-3261070" y="3620931"/>
                <a:chExt cx="193920" cy="119965"/>
              </a:xfrm>
            </p:grpSpPr>
            <p:sp>
              <p:nvSpPr>
                <p:cNvPr id="107" name="Rechthoek 106">
                  <a:extLst>
                    <a:ext uri="{FF2B5EF4-FFF2-40B4-BE49-F238E27FC236}">
                      <a16:creationId xmlns:a16="http://schemas.microsoft.com/office/drawing/2014/main" id="{6FD7599E-4B86-48CD-A1D0-849DFC08211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08" name="Groep 107">
                  <a:extLst>
                    <a:ext uri="{FF2B5EF4-FFF2-40B4-BE49-F238E27FC236}">
                      <a16:creationId xmlns:a16="http://schemas.microsoft.com/office/drawing/2014/main" id="{53CCC4E2-2C2F-44DB-B3E0-AC69A45EB5F8}"/>
                    </a:ext>
                  </a:extLst>
                </p:cNvPr>
                <p:cNvGrpSpPr/>
                <p:nvPr userDrawn="1"/>
              </p:nvGrpSpPr>
              <p:grpSpPr>
                <a:xfrm>
                  <a:off x="-3261070" y="3622063"/>
                  <a:ext cx="141113" cy="117345"/>
                  <a:chOff x="1094874" y="-878306"/>
                  <a:chExt cx="867364" cy="613611"/>
                </a:xfrm>
              </p:grpSpPr>
              <p:cxnSp>
                <p:nvCxnSpPr>
                  <p:cNvPr id="118" name="Rechte verbindingslijn 117">
                    <a:extLst>
                      <a:ext uri="{FF2B5EF4-FFF2-40B4-BE49-F238E27FC236}">
                        <a16:creationId xmlns:a16="http://schemas.microsoft.com/office/drawing/2014/main" id="{405365C5-9ABF-4D0F-89B4-C78B8F1D25CE}"/>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1122C91F-6B37-40D8-AAA5-7F4AD997648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0" name="Groep 119">
                    <a:extLst>
                      <a:ext uri="{FF2B5EF4-FFF2-40B4-BE49-F238E27FC236}">
                        <a16:creationId xmlns:a16="http://schemas.microsoft.com/office/drawing/2014/main" id="{7C427A5A-C15F-47A0-A7CF-E6F9B2A7FFEB}"/>
                      </a:ext>
                    </a:extLst>
                  </p:cNvPr>
                  <p:cNvGrpSpPr/>
                  <p:nvPr userDrawn="1"/>
                </p:nvGrpSpPr>
                <p:grpSpPr>
                  <a:xfrm>
                    <a:off x="1270535" y="-878306"/>
                    <a:ext cx="526983" cy="613611"/>
                    <a:chOff x="1270535" y="-745959"/>
                    <a:chExt cx="526983" cy="481264"/>
                  </a:xfrm>
                </p:grpSpPr>
                <p:cxnSp>
                  <p:nvCxnSpPr>
                    <p:cNvPr id="121" name="Rechte verbindingslijn 120">
                      <a:extLst>
                        <a:ext uri="{FF2B5EF4-FFF2-40B4-BE49-F238E27FC236}">
                          <a16:creationId xmlns:a16="http://schemas.microsoft.com/office/drawing/2014/main" id="{76CDFC24-F585-4BFF-B060-4051B73513FA}"/>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91B8D121-23B4-4357-A54B-6ED9230A4298}"/>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E6F0181D-B24E-4C9C-9B21-C0578DA8FC84}"/>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CFF65EDA-5911-4710-8C2C-54815C40DB28}"/>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9" name="Rechte verbindingslijn 108">
                  <a:extLst>
                    <a:ext uri="{FF2B5EF4-FFF2-40B4-BE49-F238E27FC236}">
                      <a16:creationId xmlns:a16="http://schemas.microsoft.com/office/drawing/2014/main" id="{25D2ED99-E8F6-46D7-9B62-C74846334A2D}"/>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50340E5-E6AC-43B1-B278-B56B2DDC64B9}"/>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61AF28D0-1B2D-4A40-9F8F-12245CC01E61}"/>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C2325A84-BA80-4774-8E9B-A1469B3C5645}"/>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3" name="Rechthoek 112">
                  <a:extLst>
                    <a:ext uri="{FF2B5EF4-FFF2-40B4-BE49-F238E27FC236}">
                      <a16:creationId xmlns:a16="http://schemas.microsoft.com/office/drawing/2014/main" id="{DF78423E-D456-4FF3-A805-E798CF9F968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14" name="Groep 113">
                  <a:extLst>
                    <a:ext uri="{FF2B5EF4-FFF2-40B4-BE49-F238E27FC236}">
                      <a16:creationId xmlns:a16="http://schemas.microsoft.com/office/drawing/2014/main" id="{A1E96124-FFFC-4541-A50E-040513155CCF}"/>
                    </a:ext>
                  </a:extLst>
                </p:cNvPr>
                <p:cNvGrpSpPr/>
                <p:nvPr userDrawn="1"/>
              </p:nvGrpSpPr>
              <p:grpSpPr>
                <a:xfrm rot="2700000">
                  <a:off x="-3158000" y="3650045"/>
                  <a:ext cx="34350" cy="147351"/>
                  <a:chOff x="3148392" y="-836646"/>
                  <a:chExt cx="132124" cy="596095"/>
                </a:xfrm>
                <a:solidFill>
                  <a:srgbClr val="3399FF"/>
                </a:solidFill>
              </p:grpSpPr>
              <p:sp>
                <p:nvSpPr>
                  <p:cNvPr id="115" name="Rechthoek 114">
                    <a:extLst>
                      <a:ext uri="{FF2B5EF4-FFF2-40B4-BE49-F238E27FC236}">
                        <a16:creationId xmlns:a16="http://schemas.microsoft.com/office/drawing/2014/main" id="{883CB172-33B3-4C5F-BE99-1205DE119D72}"/>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6" name="Rechthoek: afgeronde bovenhoeken 115">
                    <a:extLst>
                      <a:ext uri="{FF2B5EF4-FFF2-40B4-BE49-F238E27FC236}">
                        <a16:creationId xmlns:a16="http://schemas.microsoft.com/office/drawing/2014/main" id="{E34D3FEB-4E3A-492B-A8AD-EA8E0D293526}"/>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17" name="Gelijkbenige driehoek 116">
                    <a:extLst>
                      <a:ext uri="{FF2B5EF4-FFF2-40B4-BE49-F238E27FC236}">
                        <a16:creationId xmlns:a16="http://schemas.microsoft.com/office/drawing/2014/main" id="{C53E01CC-D154-48AC-8880-DD8B4E18796D}"/>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sp>
          <p:nvSpPr>
            <p:cNvPr id="81" name="Rechthoek 80">
              <a:extLst>
                <a:ext uri="{FF2B5EF4-FFF2-40B4-BE49-F238E27FC236}">
                  <a16:creationId xmlns:a16="http://schemas.microsoft.com/office/drawing/2014/main" id="{7575BC0A-4236-49C9-B268-A63FA9972F5C}"/>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invoegen/opmaken</a:t>
              </a:r>
            </a:p>
          </p:txBody>
        </p:sp>
        <p:sp>
          <p:nvSpPr>
            <p:cNvPr id="82" name="Ovaal 81">
              <a:extLst>
                <a:ext uri="{FF2B5EF4-FFF2-40B4-BE49-F238E27FC236}">
                  <a16:creationId xmlns:a16="http://schemas.microsoft.com/office/drawing/2014/main" id="{C4A28C14-B98A-4113-A4BA-E1E85E884B47}"/>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4B5458C3-EBAF-4300-827C-2AD1EFE5E35B}"/>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4" name="Ovaal 83">
              <a:extLst>
                <a:ext uri="{FF2B5EF4-FFF2-40B4-BE49-F238E27FC236}">
                  <a16:creationId xmlns:a16="http://schemas.microsoft.com/office/drawing/2014/main" id="{0AE733D6-2ED3-4516-BECD-2F1F5023F771}"/>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F5BA630E-1D51-4076-BFC1-838C5DC5CA31}"/>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6" name="Groep 85">
              <a:extLst>
                <a:ext uri="{FF2B5EF4-FFF2-40B4-BE49-F238E27FC236}">
                  <a16:creationId xmlns:a16="http://schemas.microsoft.com/office/drawing/2014/main" id="{93F97941-C8F4-4067-A246-A08C162FB49E}"/>
                </a:ext>
              </a:extLst>
            </p:cNvPr>
            <p:cNvGrpSpPr/>
            <p:nvPr userDrawn="1"/>
          </p:nvGrpSpPr>
          <p:grpSpPr>
            <a:xfrm>
              <a:off x="12852713" y="2164285"/>
              <a:ext cx="825500" cy="209550"/>
              <a:chOff x="13504624" y="2482850"/>
              <a:chExt cx="825500" cy="209550"/>
            </a:xfrm>
          </p:grpSpPr>
          <p:sp>
            <p:nvSpPr>
              <p:cNvPr id="97" name="Rechthoek 96">
                <a:extLst>
                  <a:ext uri="{FF2B5EF4-FFF2-40B4-BE49-F238E27FC236}">
                    <a16:creationId xmlns:a16="http://schemas.microsoft.com/office/drawing/2014/main" id="{04A75BB4-C38D-4540-B198-0EFF2A85827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98" name="Rechte verbindingslijn 97">
                <a:extLst>
                  <a:ext uri="{FF2B5EF4-FFF2-40B4-BE49-F238E27FC236}">
                    <a16:creationId xmlns:a16="http://schemas.microsoft.com/office/drawing/2014/main" id="{846E4CCC-2729-40EA-8031-9B95FEC42B2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3BEE0EA3-2106-4FB6-A6E5-7DB052E9112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87" name="Groep 86">
              <a:extLst>
                <a:ext uri="{FF2B5EF4-FFF2-40B4-BE49-F238E27FC236}">
                  <a16:creationId xmlns:a16="http://schemas.microsoft.com/office/drawing/2014/main" id="{DE41FD56-5DF6-49DF-BF4E-52CA401099F6}"/>
                </a:ext>
              </a:extLst>
            </p:cNvPr>
            <p:cNvGrpSpPr/>
            <p:nvPr userDrawn="1"/>
          </p:nvGrpSpPr>
          <p:grpSpPr>
            <a:xfrm>
              <a:off x="12847433" y="1232480"/>
              <a:ext cx="289372" cy="314992"/>
              <a:chOff x="7322769" y="-310267"/>
              <a:chExt cx="289372" cy="314992"/>
            </a:xfrm>
          </p:grpSpPr>
          <p:sp>
            <p:nvSpPr>
              <p:cNvPr id="94" name="Rechthoek 93">
                <a:extLst>
                  <a:ext uri="{FF2B5EF4-FFF2-40B4-BE49-F238E27FC236}">
                    <a16:creationId xmlns:a16="http://schemas.microsoft.com/office/drawing/2014/main" id="{F53DA4CD-3DEB-4959-AE85-29721E2D779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1D2D96E5-EAF2-4F64-9CBE-8AE0A65F85F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71B4A34F-DC3F-4843-947E-1E80C9FC3ED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420BD28E-C0F0-4471-AD75-0B441C007C8E}"/>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7AE6FECA-32E8-47FA-8E3F-CEDB4E921E2E}"/>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90" name="Rechthoek 89">
              <a:extLst>
                <a:ext uri="{FF2B5EF4-FFF2-40B4-BE49-F238E27FC236}">
                  <a16:creationId xmlns:a16="http://schemas.microsoft.com/office/drawing/2014/main" id="{A3585408-DA7F-4931-B6B5-56F9C1A35493}"/>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1" name="ICOON_info">
              <a:extLst>
                <a:ext uri="{FF2B5EF4-FFF2-40B4-BE49-F238E27FC236}">
                  <a16:creationId xmlns:a16="http://schemas.microsoft.com/office/drawing/2014/main" id="{E4D31DEB-07E2-4B36-AB78-6CBFDB7B349A}"/>
                </a:ext>
              </a:extLst>
            </p:cNvPr>
            <p:cNvGrpSpPr/>
            <p:nvPr userDrawn="1"/>
          </p:nvGrpSpPr>
          <p:grpSpPr>
            <a:xfrm>
              <a:off x="15787296" y="5092834"/>
              <a:ext cx="283685" cy="283685"/>
              <a:chOff x="-510741" y="5913713"/>
              <a:chExt cx="267555" cy="267555"/>
            </a:xfrm>
          </p:grpSpPr>
          <p:sp>
            <p:nvSpPr>
              <p:cNvPr id="92" name="Ovaal 91">
                <a:extLst>
                  <a:ext uri="{FF2B5EF4-FFF2-40B4-BE49-F238E27FC236}">
                    <a16:creationId xmlns:a16="http://schemas.microsoft.com/office/drawing/2014/main" id="{B804C17F-84BB-4A13-87C9-C905C9B275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ADB17AE2-4B35-483A-B0B5-A42E2D7A6C9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33" name="Groep 132">
            <a:extLst>
              <a:ext uri="{FF2B5EF4-FFF2-40B4-BE49-F238E27FC236}">
                <a16:creationId xmlns:a16="http://schemas.microsoft.com/office/drawing/2014/main" id="{93399995-90EB-4929-AF26-C1D9E1D6958D}"/>
              </a:ext>
            </a:extLst>
          </p:cNvPr>
          <p:cNvGrpSpPr/>
          <p:nvPr userDrawn="1"/>
        </p:nvGrpSpPr>
        <p:grpSpPr>
          <a:xfrm>
            <a:off x="0" y="-2084542"/>
            <a:ext cx="2859314" cy="1913465"/>
            <a:chOff x="0" y="-2084542"/>
            <a:chExt cx="2859314" cy="1913465"/>
          </a:xfrm>
        </p:grpSpPr>
        <p:grpSp>
          <p:nvGrpSpPr>
            <p:cNvPr id="134" name="Groep 133">
              <a:extLst>
                <a:ext uri="{FF2B5EF4-FFF2-40B4-BE49-F238E27FC236}">
                  <a16:creationId xmlns:a16="http://schemas.microsoft.com/office/drawing/2014/main" id="{09DC1F1D-2A74-45CF-8F85-1F72BCBDC916}"/>
                </a:ext>
              </a:extLst>
            </p:cNvPr>
            <p:cNvGrpSpPr/>
            <p:nvPr userDrawn="1"/>
          </p:nvGrpSpPr>
          <p:grpSpPr>
            <a:xfrm>
              <a:off x="0" y="-2084542"/>
              <a:ext cx="2859314" cy="1913465"/>
              <a:chOff x="-6934" y="-6325808"/>
              <a:chExt cx="2859314" cy="1913465"/>
            </a:xfrm>
          </p:grpSpPr>
          <p:sp>
            <p:nvSpPr>
              <p:cNvPr id="136" name="Rechthoek 135">
                <a:extLst>
                  <a:ext uri="{FF2B5EF4-FFF2-40B4-BE49-F238E27FC236}">
                    <a16:creationId xmlns:a16="http://schemas.microsoft.com/office/drawing/2014/main" id="{AAC4E85F-412E-4B59-95F6-7818FCF123AD}"/>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37" name="Ovaal 136">
                <a:extLst>
                  <a:ext uri="{FF2B5EF4-FFF2-40B4-BE49-F238E27FC236}">
                    <a16:creationId xmlns:a16="http://schemas.microsoft.com/office/drawing/2014/main" id="{4D813CF5-BA6B-4978-9465-830FB156AFEC}"/>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8" name="Rechthoek 137">
                <a:extLst>
                  <a:ext uri="{FF2B5EF4-FFF2-40B4-BE49-F238E27FC236}">
                    <a16:creationId xmlns:a16="http://schemas.microsoft.com/office/drawing/2014/main" id="{2FA07D5D-FA3F-4177-922B-7268E96EF896}"/>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39" name="Rechte verbindingslijn 138">
                <a:extLst>
                  <a:ext uri="{FF2B5EF4-FFF2-40B4-BE49-F238E27FC236}">
                    <a16:creationId xmlns:a16="http://schemas.microsoft.com/office/drawing/2014/main" id="{8AFBEF07-8F11-4B8E-8F2E-C24BD14D3113}"/>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35" name="Afbeelding 134">
              <a:extLst>
                <a:ext uri="{FF2B5EF4-FFF2-40B4-BE49-F238E27FC236}">
                  <a16:creationId xmlns:a16="http://schemas.microsoft.com/office/drawing/2014/main" id="{E9923080-E71A-4FE3-8B1C-06351F810E1B}"/>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4294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2" presetClass="entr" presetSubtype="8"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0-#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a:xfrm>
            <a:off x="-395550" y="578650"/>
            <a:ext cx="3070980" cy="452796"/>
          </a:xfrm>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5" name="Tijdelijke aanduiding voor grafiek 2">
            <a:extLst>
              <a:ext uri="{FF2B5EF4-FFF2-40B4-BE49-F238E27FC236}">
                <a16:creationId xmlns:a16="http://schemas.microsoft.com/office/drawing/2014/main" id="{4A743B06-2E74-4A98-AAF6-AA28AE8285DA}"/>
              </a:ext>
            </a:extLst>
          </p:cNvPr>
          <p:cNvSpPr>
            <a:spLocks noGrp="1"/>
          </p:cNvSpPr>
          <p:nvPr>
            <p:ph type="chart" sz="quarter" idx="17" hasCustomPrompt="1"/>
          </p:nvPr>
        </p:nvSpPr>
        <p:spPr>
          <a:xfrm>
            <a:off x="546101" y="1313867"/>
            <a:ext cx="11069889" cy="4682617"/>
          </a:xfrm>
          <a:solidFill>
            <a:schemeClr val="bg1">
              <a:lumMod val="95000"/>
            </a:schemeClr>
          </a:solidFill>
        </p:spPr>
        <p:txBody>
          <a:bodyPr anchor="ctr"/>
          <a:lstStyle>
            <a:lvl1pPr marL="0" indent="0" algn="ctr">
              <a:buNone/>
              <a:defRPr sz="1200">
                <a:solidFill>
                  <a:schemeClr val="bg1">
                    <a:lumMod val="50000"/>
                  </a:schemeClr>
                </a:solidFill>
              </a:defRPr>
            </a:lvl1pPr>
          </a:lstStyle>
          <a:p>
            <a:r>
              <a:rPr lang="nl-NL"/>
              <a:t>Klik op het onderstaande icoon</a:t>
            </a:r>
            <a:br>
              <a:rPr lang="nl-NL"/>
            </a:br>
            <a:r>
              <a:rPr lang="nl-NL"/>
              <a:t>om een grafiek in te voegen</a:t>
            </a:r>
          </a:p>
        </p:txBody>
      </p:sp>
      <p:grpSp>
        <p:nvGrpSpPr>
          <p:cNvPr id="6" name="INSTRUCTIE">
            <a:extLst>
              <a:ext uri="{FF2B5EF4-FFF2-40B4-BE49-F238E27FC236}">
                <a16:creationId xmlns:a16="http://schemas.microsoft.com/office/drawing/2014/main" id="{0D08C385-6B90-4424-866E-82E4E1A20611}"/>
              </a:ext>
            </a:extLst>
          </p:cNvPr>
          <p:cNvGrpSpPr/>
          <p:nvPr userDrawn="1"/>
        </p:nvGrpSpPr>
        <p:grpSpPr>
          <a:xfrm>
            <a:off x="12377867" y="1"/>
            <a:ext cx="3693114" cy="6056851"/>
            <a:chOff x="12377867" y="1"/>
            <a:chExt cx="3693114" cy="6056851"/>
          </a:xfrm>
        </p:grpSpPr>
        <p:sp>
          <p:nvSpPr>
            <p:cNvPr id="7" name="Rechthoek 6">
              <a:extLst>
                <a:ext uri="{FF2B5EF4-FFF2-40B4-BE49-F238E27FC236}">
                  <a16:creationId xmlns:a16="http://schemas.microsoft.com/office/drawing/2014/main" id="{57505E6B-ECA4-47E1-8123-147C04EA4C2F}"/>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data bewerken</a:t>
              </a:r>
            </a:p>
          </p:txBody>
        </p:sp>
        <p:sp>
          <p:nvSpPr>
            <p:cNvPr id="8" name="Ovaal 7">
              <a:extLst>
                <a:ext uri="{FF2B5EF4-FFF2-40B4-BE49-F238E27FC236}">
                  <a16:creationId xmlns:a16="http://schemas.microsoft.com/office/drawing/2014/main" id="{E0F23FB9-0338-4DF2-B4E3-95F9ACB2456D}"/>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9CC47AA9-C0D3-478F-9F05-EEA2274B9569}"/>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 name="Groep 9">
              <a:extLst>
                <a:ext uri="{FF2B5EF4-FFF2-40B4-BE49-F238E27FC236}">
                  <a16:creationId xmlns:a16="http://schemas.microsoft.com/office/drawing/2014/main" id="{7186F1A4-CB46-4A32-BA0D-C950E19338DC}"/>
                </a:ext>
              </a:extLst>
            </p:cNvPr>
            <p:cNvGrpSpPr/>
            <p:nvPr userDrawn="1"/>
          </p:nvGrpSpPr>
          <p:grpSpPr>
            <a:xfrm>
              <a:off x="12849211" y="4480038"/>
              <a:ext cx="1495189" cy="563933"/>
              <a:chOff x="-3314821" y="3310415"/>
              <a:chExt cx="1495189" cy="563933"/>
            </a:xfrm>
          </p:grpSpPr>
          <p:sp>
            <p:nvSpPr>
              <p:cNvPr id="31" name="Rechthoek 30">
                <a:extLst>
                  <a:ext uri="{FF2B5EF4-FFF2-40B4-BE49-F238E27FC236}">
                    <a16:creationId xmlns:a16="http://schemas.microsoft.com/office/drawing/2014/main" id="{92B34FD3-70BE-44AD-B12F-139C64F6B75F}"/>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5A6B3EDA-B050-40F9-A7AF-3B81E2F2D136}"/>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3" name="Tekstvak 32">
                <a:extLst>
                  <a:ext uri="{FF2B5EF4-FFF2-40B4-BE49-F238E27FC236}">
                    <a16:creationId xmlns:a16="http://schemas.microsoft.com/office/drawing/2014/main" id="{4338215A-6B2D-4498-AA8A-3F6CE36D014D}"/>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34" name="Tekstvak 33">
                <a:extLst>
                  <a:ext uri="{FF2B5EF4-FFF2-40B4-BE49-F238E27FC236}">
                    <a16:creationId xmlns:a16="http://schemas.microsoft.com/office/drawing/2014/main" id="{24A8EE56-6654-44E3-961A-4D3F44A399D7}"/>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sp>
            <p:nvSpPr>
              <p:cNvPr id="35" name="Vrije vorm: vorm 34">
                <a:extLst>
                  <a:ext uri="{FF2B5EF4-FFF2-40B4-BE49-F238E27FC236}">
                    <a16:creationId xmlns:a16="http://schemas.microsoft.com/office/drawing/2014/main" id="{1902471D-87D9-40BE-B97A-A09CF452D839}"/>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75F76B77-0AAD-4346-A86A-825F89CD9EF2}"/>
                  </a:ext>
                </a:extLst>
              </p:cNvPr>
              <p:cNvGrpSpPr/>
              <p:nvPr userDrawn="1"/>
            </p:nvGrpSpPr>
            <p:grpSpPr>
              <a:xfrm>
                <a:off x="-3261976" y="3361742"/>
                <a:ext cx="139861" cy="152244"/>
                <a:chOff x="12574450" y="6053892"/>
                <a:chExt cx="169232" cy="184215"/>
              </a:xfrm>
            </p:grpSpPr>
            <p:sp>
              <p:nvSpPr>
                <p:cNvPr id="56" name="Rechthoek 55">
                  <a:extLst>
                    <a:ext uri="{FF2B5EF4-FFF2-40B4-BE49-F238E27FC236}">
                      <a16:creationId xmlns:a16="http://schemas.microsoft.com/office/drawing/2014/main" id="{42860D6F-DA00-436F-8DFE-5F042975E95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6F469CF1-9F90-4A6F-AF87-2611FFD5CF0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45D0F056-B7CE-4C69-AE40-84D97AA271C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B11E5B2E-BFAC-4EB4-9609-8F85A4323298}"/>
                  </a:ext>
                </a:extLst>
              </p:cNvPr>
              <p:cNvGrpSpPr/>
              <p:nvPr userDrawn="1"/>
            </p:nvGrpSpPr>
            <p:grpSpPr>
              <a:xfrm>
                <a:off x="-3261070" y="3635199"/>
                <a:ext cx="168905" cy="104490"/>
                <a:chOff x="-3261070" y="3620931"/>
                <a:chExt cx="193920" cy="119965"/>
              </a:xfrm>
            </p:grpSpPr>
            <p:sp>
              <p:nvSpPr>
                <p:cNvPr id="38" name="Rechthoek 37">
                  <a:extLst>
                    <a:ext uri="{FF2B5EF4-FFF2-40B4-BE49-F238E27FC236}">
                      <a16:creationId xmlns:a16="http://schemas.microsoft.com/office/drawing/2014/main" id="{D07E5984-0A35-4A00-BCFC-E0866CCC95B8}"/>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43D42369-9958-41A2-A01B-353C83AC422F}"/>
                    </a:ext>
                  </a:extLst>
                </p:cNvPr>
                <p:cNvGrpSpPr/>
                <p:nvPr userDrawn="1"/>
              </p:nvGrpSpPr>
              <p:grpSpPr>
                <a:xfrm>
                  <a:off x="-3261070" y="3622063"/>
                  <a:ext cx="141113" cy="117345"/>
                  <a:chOff x="1094874" y="-878306"/>
                  <a:chExt cx="867364" cy="613611"/>
                </a:xfrm>
              </p:grpSpPr>
              <p:cxnSp>
                <p:nvCxnSpPr>
                  <p:cNvPr id="49" name="Rechte verbindingslijn 48">
                    <a:extLst>
                      <a:ext uri="{FF2B5EF4-FFF2-40B4-BE49-F238E27FC236}">
                        <a16:creationId xmlns:a16="http://schemas.microsoft.com/office/drawing/2014/main" id="{069C1620-B37D-4775-81E3-BD8F583E75D6}"/>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77D64664-41CE-48EB-8440-26028277A82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1" name="Groep 50">
                    <a:extLst>
                      <a:ext uri="{FF2B5EF4-FFF2-40B4-BE49-F238E27FC236}">
                        <a16:creationId xmlns:a16="http://schemas.microsoft.com/office/drawing/2014/main" id="{D10418B5-4182-4920-AAAB-6D4752E357C2}"/>
                      </a:ext>
                    </a:extLst>
                  </p:cNvPr>
                  <p:cNvGrpSpPr/>
                  <p:nvPr userDrawn="1"/>
                </p:nvGrpSpPr>
                <p:grpSpPr>
                  <a:xfrm>
                    <a:off x="1270535" y="-878306"/>
                    <a:ext cx="526983" cy="613611"/>
                    <a:chOff x="1270535" y="-745959"/>
                    <a:chExt cx="526983" cy="481264"/>
                  </a:xfrm>
                </p:grpSpPr>
                <p:cxnSp>
                  <p:nvCxnSpPr>
                    <p:cNvPr id="52" name="Rechte verbindingslijn 51">
                      <a:extLst>
                        <a:ext uri="{FF2B5EF4-FFF2-40B4-BE49-F238E27FC236}">
                          <a16:creationId xmlns:a16="http://schemas.microsoft.com/office/drawing/2014/main" id="{93E15AC5-A574-49D3-8E70-06F3B20D4BE0}"/>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199F6FD2-D7DF-45A1-B254-690E1D93C694}"/>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08E87AFF-BD84-4C1A-8C5C-10F8818B7852}"/>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2099C445-6263-45D1-8985-848713D366D6}"/>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0" name="Rechte verbindingslijn 39">
                  <a:extLst>
                    <a:ext uri="{FF2B5EF4-FFF2-40B4-BE49-F238E27FC236}">
                      <a16:creationId xmlns:a16="http://schemas.microsoft.com/office/drawing/2014/main" id="{D787C261-4604-4679-AA26-9259852DAB7B}"/>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3E3F1C69-5729-4395-AFC9-6E0059C8F9B9}"/>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B76B677D-1E31-4493-8120-34AB73F35801}"/>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B25D5EB-7447-4A16-B5B8-35A0895283D3}"/>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4" name="Rechthoek 43">
                  <a:extLst>
                    <a:ext uri="{FF2B5EF4-FFF2-40B4-BE49-F238E27FC236}">
                      <a16:creationId xmlns:a16="http://schemas.microsoft.com/office/drawing/2014/main" id="{49DDB30F-D7C7-4BDF-ABFF-E1925744C8F2}"/>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300851DC-4F18-4100-98BD-3BB121035C96}"/>
                    </a:ext>
                  </a:extLst>
                </p:cNvPr>
                <p:cNvGrpSpPr/>
                <p:nvPr userDrawn="1"/>
              </p:nvGrpSpPr>
              <p:grpSpPr>
                <a:xfrm rot="2700000">
                  <a:off x="-3158000" y="3650045"/>
                  <a:ext cx="34350" cy="147351"/>
                  <a:chOff x="3148392" y="-836646"/>
                  <a:chExt cx="132124" cy="596095"/>
                </a:xfrm>
                <a:solidFill>
                  <a:srgbClr val="3399FF"/>
                </a:solidFill>
              </p:grpSpPr>
              <p:sp>
                <p:nvSpPr>
                  <p:cNvPr id="46" name="Rechthoek 45">
                    <a:extLst>
                      <a:ext uri="{FF2B5EF4-FFF2-40B4-BE49-F238E27FC236}">
                        <a16:creationId xmlns:a16="http://schemas.microsoft.com/office/drawing/2014/main" id="{17177A18-3573-4016-BAF8-97CDBA72FE0A}"/>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47" name="Rechthoek: afgeronde bovenhoeken 46">
                    <a:extLst>
                      <a:ext uri="{FF2B5EF4-FFF2-40B4-BE49-F238E27FC236}">
                        <a16:creationId xmlns:a16="http://schemas.microsoft.com/office/drawing/2014/main" id="{72A41F78-115C-4CE0-A56D-239C1C1D5166}"/>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48" name="Gelijkbenige driehoek 47">
                    <a:extLst>
                      <a:ext uri="{FF2B5EF4-FFF2-40B4-BE49-F238E27FC236}">
                        <a16:creationId xmlns:a16="http://schemas.microsoft.com/office/drawing/2014/main" id="{E9A8F2E9-8E79-4CE7-B4CC-1328762B5A26}"/>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sp>
          <p:nvSpPr>
            <p:cNvPr id="11" name="Rechthoek 10">
              <a:extLst>
                <a:ext uri="{FF2B5EF4-FFF2-40B4-BE49-F238E27FC236}">
                  <a16:creationId xmlns:a16="http://schemas.microsoft.com/office/drawing/2014/main" id="{377F672C-A64B-49CA-B69D-FB60100C5C29}"/>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Grafiek invoegen/opmaken</a:t>
              </a:r>
            </a:p>
          </p:txBody>
        </p:sp>
        <p:sp>
          <p:nvSpPr>
            <p:cNvPr id="12" name="Ovaal 11">
              <a:extLst>
                <a:ext uri="{FF2B5EF4-FFF2-40B4-BE49-F238E27FC236}">
                  <a16:creationId xmlns:a16="http://schemas.microsoft.com/office/drawing/2014/main" id="{2BE51AE6-70B7-4645-B694-721BEE580305}"/>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FDC7ACEE-21EB-4CD6-B66D-6B95175756C5}"/>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Ovaal 13">
              <a:extLst>
                <a:ext uri="{FF2B5EF4-FFF2-40B4-BE49-F238E27FC236}">
                  <a16:creationId xmlns:a16="http://schemas.microsoft.com/office/drawing/2014/main" id="{6C984222-9479-49A8-ACC9-46A46685D1E7}"/>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D1FBDC73-D849-40D6-9A0F-013378612955}"/>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Groep 15">
              <a:extLst>
                <a:ext uri="{FF2B5EF4-FFF2-40B4-BE49-F238E27FC236}">
                  <a16:creationId xmlns:a16="http://schemas.microsoft.com/office/drawing/2014/main" id="{719BFAC2-5B85-4778-BCA7-29A44E679EE2}"/>
                </a:ext>
              </a:extLst>
            </p:cNvPr>
            <p:cNvGrpSpPr/>
            <p:nvPr userDrawn="1"/>
          </p:nvGrpSpPr>
          <p:grpSpPr>
            <a:xfrm>
              <a:off x="12852713" y="2164285"/>
              <a:ext cx="825500" cy="209550"/>
              <a:chOff x="13504624" y="2482850"/>
              <a:chExt cx="825500" cy="209550"/>
            </a:xfrm>
          </p:grpSpPr>
          <p:sp>
            <p:nvSpPr>
              <p:cNvPr id="27" name="Rechthoek 26">
                <a:extLst>
                  <a:ext uri="{FF2B5EF4-FFF2-40B4-BE49-F238E27FC236}">
                    <a16:creationId xmlns:a16="http://schemas.microsoft.com/office/drawing/2014/main" id="{31D6B120-5711-4840-BBC0-7F63E6566D7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28" name="Rechte verbindingslijn 27">
                <a:extLst>
                  <a:ext uri="{FF2B5EF4-FFF2-40B4-BE49-F238E27FC236}">
                    <a16:creationId xmlns:a16="http://schemas.microsoft.com/office/drawing/2014/main" id="{BD4CC51C-239E-49FF-9A9F-52131BB8403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0" name="Gelijkbenige driehoek 29">
                <a:extLst>
                  <a:ext uri="{FF2B5EF4-FFF2-40B4-BE49-F238E27FC236}">
                    <a16:creationId xmlns:a16="http://schemas.microsoft.com/office/drawing/2014/main" id="{24074EE6-4953-4166-B9F4-DCCE9F8EB44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D478660B-10D1-4763-9F3C-7198BFC97006}"/>
                </a:ext>
              </a:extLst>
            </p:cNvPr>
            <p:cNvGrpSpPr/>
            <p:nvPr userDrawn="1"/>
          </p:nvGrpSpPr>
          <p:grpSpPr>
            <a:xfrm>
              <a:off x="12847433" y="1232480"/>
              <a:ext cx="289372" cy="314992"/>
              <a:chOff x="7322769" y="-310267"/>
              <a:chExt cx="289372" cy="314992"/>
            </a:xfrm>
          </p:grpSpPr>
          <p:sp>
            <p:nvSpPr>
              <p:cNvPr id="24" name="Rechthoek 23">
                <a:extLst>
                  <a:ext uri="{FF2B5EF4-FFF2-40B4-BE49-F238E27FC236}">
                    <a16:creationId xmlns:a16="http://schemas.microsoft.com/office/drawing/2014/main" id="{DAF12548-A4A9-45DC-AD97-D0425BD68871}"/>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5" name="Rechthoek 24">
                <a:extLst>
                  <a:ext uri="{FF2B5EF4-FFF2-40B4-BE49-F238E27FC236}">
                    <a16:creationId xmlns:a16="http://schemas.microsoft.com/office/drawing/2014/main" id="{29D4EE92-4825-4951-88CF-CCB2ECAF17B9}"/>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26" name="Rechthoek 25">
                <a:extLst>
                  <a:ext uri="{FF2B5EF4-FFF2-40B4-BE49-F238E27FC236}">
                    <a16:creationId xmlns:a16="http://schemas.microsoft.com/office/drawing/2014/main" id="{8BEC58A5-1744-44D8-9BF1-0D040652402B}"/>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A9F0BEF9-DC6A-4652-808D-65F6CD8163B3}"/>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64F5CAA1-5618-4355-A862-04AA7FCB34F6}"/>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20" name="Rechthoek 19">
              <a:extLst>
                <a:ext uri="{FF2B5EF4-FFF2-40B4-BE49-F238E27FC236}">
                  <a16:creationId xmlns:a16="http://schemas.microsoft.com/office/drawing/2014/main" id="{82F8342A-F18F-4FB0-AE15-587BD3AE90BC}"/>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1" name="ICOON_info">
              <a:extLst>
                <a:ext uri="{FF2B5EF4-FFF2-40B4-BE49-F238E27FC236}">
                  <a16:creationId xmlns:a16="http://schemas.microsoft.com/office/drawing/2014/main" id="{7DC325EA-F1AA-49BD-A9F0-CAA266F1629C}"/>
                </a:ext>
              </a:extLst>
            </p:cNvPr>
            <p:cNvGrpSpPr/>
            <p:nvPr userDrawn="1"/>
          </p:nvGrpSpPr>
          <p:grpSpPr>
            <a:xfrm>
              <a:off x="15787296" y="5092834"/>
              <a:ext cx="283685" cy="283685"/>
              <a:chOff x="-510741" y="5913713"/>
              <a:chExt cx="267555" cy="267555"/>
            </a:xfrm>
          </p:grpSpPr>
          <p:sp>
            <p:nvSpPr>
              <p:cNvPr id="22" name="Ovaal 21">
                <a:extLst>
                  <a:ext uri="{FF2B5EF4-FFF2-40B4-BE49-F238E27FC236}">
                    <a16:creationId xmlns:a16="http://schemas.microsoft.com/office/drawing/2014/main" id="{D11325D7-A2C0-4D51-BDDB-462088D4C81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3" name="Graphic 163" descr="Informatie">
                <a:extLst>
                  <a:ext uri="{FF2B5EF4-FFF2-40B4-BE49-F238E27FC236}">
                    <a16:creationId xmlns:a16="http://schemas.microsoft.com/office/drawing/2014/main" id="{978ABCED-878B-470E-A13A-CAC68C9EDEB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64" name="Groep 63">
            <a:extLst>
              <a:ext uri="{FF2B5EF4-FFF2-40B4-BE49-F238E27FC236}">
                <a16:creationId xmlns:a16="http://schemas.microsoft.com/office/drawing/2014/main" id="{41CF8A1B-A79A-462C-A058-0DA727F30579}"/>
              </a:ext>
            </a:extLst>
          </p:cNvPr>
          <p:cNvGrpSpPr/>
          <p:nvPr userDrawn="1"/>
        </p:nvGrpSpPr>
        <p:grpSpPr>
          <a:xfrm>
            <a:off x="0" y="-2084542"/>
            <a:ext cx="2859314" cy="1913465"/>
            <a:chOff x="0" y="-2084542"/>
            <a:chExt cx="2859314" cy="1913465"/>
          </a:xfrm>
        </p:grpSpPr>
        <p:grpSp>
          <p:nvGrpSpPr>
            <p:cNvPr id="65" name="Groep 64">
              <a:extLst>
                <a:ext uri="{FF2B5EF4-FFF2-40B4-BE49-F238E27FC236}">
                  <a16:creationId xmlns:a16="http://schemas.microsoft.com/office/drawing/2014/main" id="{C03C523C-68FF-49A5-90CD-D71DF19E2012}"/>
                </a:ext>
              </a:extLst>
            </p:cNvPr>
            <p:cNvGrpSpPr/>
            <p:nvPr userDrawn="1"/>
          </p:nvGrpSpPr>
          <p:grpSpPr>
            <a:xfrm>
              <a:off x="0" y="-2084542"/>
              <a:ext cx="2859314" cy="1913465"/>
              <a:chOff x="-6934" y="-6325808"/>
              <a:chExt cx="2859314" cy="1913465"/>
            </a:xfrm>
          </p:grpSpPr>
          <p:sp>
            <p:nvSpPr>
              <p:cNvPr id="67" name="Rechthoek 66">
                <a:extLst>
                  <a:ext uri="{FF2B5EF4-FFF2-40B4-BE49-F238E27FC236}">
                    <a16:creationId xmlns:a16="http://schemas.microsoft.com/office/drawing/2014/main" id="{CDF97748-F386-4B0B-8ED6-2C2620B618E8}"/>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68" name="Ovaal 67">
                <a:extLst>
                  <a:ext uri="{FF2B5EF4-FFF2-40B4-BE49-F238E27FC236}">
                    <a16:creationId xmlns:a16="http://schemas.microsoft.com/office/drawing/2014/main" id="{E3F54E3E-48A3-4E4A-9658-6D263CF25B45}"/>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9" name="Rechthoek 68">
                <a:extLst>
                  <a:ext uri="{FF2B5EF4-FFF2-40B4-BE49-F238E27FC236}">
                    <a16:creationId xmlns:a16="http://schemas.microsoft.com/office/drawing/2014/main" id="{9DBF8AEC-C71D-4307-BE37-E2497A71BD78}"/>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70" name="Rechte verbindingslijn 69">
                <a:extLst>
                  <a:ext uri="{FF2B5EF4-FFF2-40B4-BE49-F238E27FC236}">
                    <a16:creationId xmlns:a16="http://schemas.microsoft.com/office/drawing/2014/main" id="{D7C48AF5-7E29-4D2E-929D-AE738054CA47}"/>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66" name="Afbeelding 65">
              <a:extLst>
                <a:ext uri="{FF2B5EF4-FFF2-40B4-BE49-F238E27FC236}">
                  <a16:creationId xmlns:a16="http://schemas.microsoft.com/office/drawing/2014/main" id="{516126F7-C0D7-40F7-AC2E-78CC86633760}"/>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67107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24" name="Tijdelijke aanduiding voor verticale tekst 23">
            <a:extLst>
              <a:ext uri="{FF2B5EF4-FFF2-40B4-BE49-F238E27FC236}">
                <a16:creationId xmlns:a16="http://schemas.microsoft.com/office/drawing/2014/main" id="{6B4D8ED7-AC58-4D3C-9E30-D3A4D71E458B}"/>
              </a:ext>
            </a:extLst>
          </p:cNvPr>
          <p:cNvSpPr>
            <a:spLocks noGrp="1"/>
          </p:cNvSpPr>
          <p:nvPr>
            <p:ph type="body" orient="vert" idx="15" hasCustomPrompt="1"/>
          </p:nvPr>
        </p:nvSpPr>
        <p:spPr>
          <a:xfrm>
            <a:off x="795773" y="3065197"/>
            <a:ext cx="8326385" cy="1213200"/>
          </a:xfrm>
          <a:custGeom>
            <a:avLst/>
            <a:gdLst>
              <a:gd name="connsiteX0" fmla="*/ 0 w 8326385"/>
              <a:gd name="connsiteY0" fmla="*/ 0 h 1213200"/>
              <a:gd name="connsiteX1" fmla="*/ 426701 w 8326385"/>
              <a:gd name="connsiteY1" fmla="*/ 0 h 1213200"/>
              <a:gd name="connsiteX2" fmla="*/ 5213918 w 8326385"/>
              <a:gd name="connsiteY2" fmla="*/ 0 h 1213200"/>
              <a:gd name="connsiteX3" fmla="*/ 5399272 w 8326385"/>
              <a:gd name="connsiteY3" fmla="*/ 0 h 1213200"/>
              <a:gd name="connsiteX4" fmla="*/ 5601789 w 8326385"/>
              <a:gd name="connsiteY4" fmla="*/ 0 h 1213200"/>
              <a:gd name="connsiteX5" fmla="*/ 5741345 w 8326385"/>
              <a:gd name="connsiteY5" fmla="*/ 0 h 1213200"/>
              <a:gd name="connsiteX6" fmla="*/ 7873858 w 8326385"/>
              <a:gd name="connsiteY6" fmla="*/ 0 h 1213200"/>
              <a:gd name="connsiteX7" fmla="*/ 8124181 w 8326385"/>
              <a:gd name="connsiteY7" fmla="*/ 0 h 1213200"/>
              <a:gd name="connsiteX8" fmla="*/ 8326385 w 8326385"/>
              <a:gd name="connsiteY8" fmla="*/ 202204 h 1213200"/>
              <a:gd name="connsiteX9" fmla="*/ 8326385 w 8326385"/>
              <a:gd name="connsiteY9" fmla="*/ 1010996 h 1213200"/>
              <a:gd name="connsiteX10" fmla="*/ 8124181 w 8326385"/>
              <a:gd name="connsiteY10" fmla="*/ 1213200 h 1213200"/>
              <a:gd name="connsiteX11" fmla="*/ 7873858 w 8326385"/>
              <a:gd name="connsiteY11" fmla="*/ 1213200 h 1213200"/>
              <a:gd name="connsiteX12" fmla="*/ 5741345 w 8326385"/>
              <a:gd name="connsiteY12" fmla="*/ 1213200 h 1213200"/>
              <a:gd name="connsiteX13" fmla="*/ 5601789 w 8326385"/>
              <a:gd name="connsiteY13" fmla="*/ 1213200 h 1213200"/>
              <a:gd name="connsiteX14" fmla="*/ 5399272 w 8326385"/>
              <a:gd name="connsiteY14" fmla="*/ 1213200 h 1213200"/>
              <a:gd name="connsiteX15" fmla="*/ 5213918 w 8326385"/>
              <a:gd name="connsiteY15" fmla="*/ 1213200 h 1213200"/>
              <a:gd name="connsiteX16" fmla="*/ 426701 w 8326385"/>
              <a:gd name="connsiteY16" fmla="*/ 1213200 h 1213200"/>
              <a:gd name="connsiteX17" fmla="*/ 0 w 8326385"/>
              <a:gd name="connsiteY17"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6385" h="1213200">
                <a:moveTo>
                  <a:pt x="0" y="0"/>
                </a:moveTo>
                <a:lnTo>
                  <a:pt x="426701" y="0"/>
                </a:lnTo>
                <a:lnTo>
                  <a:pt x="5213918" y="0"/>
                </a:lnTo>
                <a:lnTo>
                  <a:pt x="5399272" y="0"/>
                </a:lnTo>
                <a:lnTo>
                  <a:pt x="5601789" y="0"/>
                </a:lnTo>
                <a:lnTo>
                  <a:pt x="5741345" y="0"/>
                </a:lnTo>
                <a:lnTo>
                  <a:pt x="7873858" y="0"/>
                </a:lnTo>
                <a:lnTo>
                  <a:pt x="8124181" y="0"/>
                </a:lnTo>
                <a:cubicBezTo>
                  <a:pt x="8235855" y="0"/>
                  <a:pt x="8326385" y="90530"/>
                  <a:pt x="8326385" y="202204"/>
                </a:cubicBezTo>
                <a:lnTo>
                  <a:pt x="8326385" y="1010996"/>
                </a:lnTo>
                <a:cubicBezTo>
                  <a:pt x="8326385" y="1122670"/>
                  <a:pt x="8235855" y="1213200"/>
                  <a:pt x="8124181" y="1213200"/>
                </a:cubicBezTo>
                <a:lnTo>
                  <a:pt x="7873858" y="1213200"/>
                </a:lnTo>
                <a:lnTo>
                  <a:pt x="5741345" y="1213200"/>
                </a:lnTo>
                <a:lnTo>
                  <a:pt x="5601789" y="1213200"/>
                </a:lnTo>
                <a:lnTo>
                  <a:pt x="5399272" y="1213200"/>
                </a:lnTo>
                <a:lnTo>
                  <a:pt x="5213918" y="1213200"/>
                </a:lnTo>
                <a:lnTo>
                  <a:pt x="426701" y="1213200"/>
                </a:lnTo>
                <a:lnTo>
                  <a:pt x="0" y="1213200"/>
                </a:lnTo>
                <a:close/>
              </a:path>
            </a:pathLst>
          </a:custGeom>
          <a:solidFill>
            <a:srgbClr val="D0EDE9"/>
          </a:solidFill>
        </p:spPr>
        <p:txBody>
          <a:bodyPr vert="horz" wrap="square" lIns="2700000" tIns="0" rIns="180000" bIns="0" anchor="ctr">
            <a:noAutofit/>
          </a:bodyPr>
          <a:lstStyle>
            <a:lvl1pPr marL="211138" indent="-211138">
              <a:lnSpc>
                <a:spcPct val="90000"/>
              </a:lnSpc>
              <a:spcBef>
                <a:spcPts val="200"/>
              </a:spcBef>
              <a:spcAft>
                <a:spcPts val="200"/>
              </a:spcAft>
              <a:buClr>
                <a:schemeClr val="bg2"/>
              </a:buClr>
              <a:buFont typeface="Arial" panose="020B0604020202020204" pitchFamily="34" charset="0"/>
              <a:buChar char="•"/>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6" name="Tijdelijke aanduiding voor verticale tekst 25">
            <a:extLst>
              <a:ext uri="{FF2B5EF4-FFF2-40B4-BE49-F238E27FC236}">
                <a16:creationId xmlns:a16="http://schemas.microsoft.com/office/drawing/2014/main" id="{EEC50F5C-FF99-46A7-A2F2-630FA7BB5D4D}"/>
              </a:ext>
            </a:extLst>
          </p:cNvPr>
          <p:cNvSpPr>
            <a:spLocks noGrp="1"/>
          </p:cNvSpPr>
          <p:nvPr>
            <p:ph type="body" orient="vert" idx="16" hasCustomPrompt="1"/>
          </p:nvPr>
        </p:nvSpPr>
        <p:spPr>
          <a:xfrm>
            <a:off x="1808214" y="1603374"/>
            <a:ext cx="8326385" cy="1213200"/>
          </a:xfrm>
          <a:custGeom>
            <a:avLst/>
            <a:gdLst>
              <a:gd name="connsiteX0" fmla="*/ 0 w 8326385"/>
              <a:gd name="connsiteY0" fmla="*/ 0 h 1213200"/>
              <a:gd name="connsiteX1" fmla="*/ 426701 w 8326385"/>
              <a:gd name="connsiteY1" fmla="*/ 0 h 1213200"/>
              <a:gd name="connsiteX2" fmla="*/ 5213918 w 8326385"/>
              <a:gd name="connsiteY2" fmla="*/ 0 h 1213200"/>
              <a:gd name="connsiteX3" fmla="*/ 5399272 w 8326385"/>
              <a:gd name="connsiteY3" fmla="*/ 0 h 1213200"/>
              <a:gd name="connsiteX4" fmla="*/ 5601789 w 8326385"/>
              <a:gd name="connsiteY4" fmla="*/ 0 h 1213200"/>
              <a:gd name="connsiteX5" fmla="*/ 5741345 w 8326385"/>
              <a:gd name="connsiteY5" fmla="*/ 0 h 1213200"/>
              <a:gd name="connsiteX6" fmla="*/ 7873858 w 8326385"/>
              <a:gd name="connsiteY6" fmla="*/ 0 h 1213200"/>
              <a:gd name="connsiteX7" fmla="*/ 8124181 w 8326385"/>
              <a:gd name="connsiteY7" fmla="*/ 0 h 1213200"/>
              <a:gd name="connsiteX8" fmla="*/ 8326385 w 8326385"/>
              <a:gd name="connsiteY8" fmla="*/ 202204 h 1213200"/>
              <a:gd name="connsiteX9" fmla="*/ 8326385 w 8326385"/>
              <a:gd name="connsiteY9" fmla="*/ 1010996 h 1213200"/>
              <a:gd name="connsiteX10" fmla="*/ 8124181 w 8326385"/>
              <a:gd name="connsiteY10" fmla="*/ 1213200 h 1213200"/>
              <a:gd name="connsiteX11" fmla="*/ 7873858 w 8326385"/>
              <a:gd name="connsiteY11" fmla="*/ 1213200 h 1213200"/>
              <a:gd name="connsiteX12" fmla="*/ 5741345 w 8326385"/>
              <a:gd name="connsiteY12" fmla="*/ 1213200 h 1213200"/>
              <a:gd name="connsiteX13" fmla="*/ 5601789 w 8326385"/>
              <a:gd name="connsiteY13" fmla="*/ 1213200 h 1213200"/>
              <a:gd name="connsiteX14" fmla="*/ 5399272 w 8326385"/>
              <a:gd name="connsiteY14" fmla="*/ 1213200 h 1213200"/>
              <a:gd name="connsiteX15" fmla="*/ 5213918 w 8326385"/>
              <a:gd name="connsiteY15" fmla="*/ 1213200 h 1213200"/>
              <a:gd name="connsiteX16" fmla="*/ 426701 w 8326385"/>
              <a:gd name="connsiteY16" fmla="*/ 1213200 h 1213200"/>
              <a:gd name="connsiteX17" fmla="*/ 0 w 8326385"/>
              <a:gd name="connsiteY17"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6385" h="1213200">
                <a:moveTo>
                  <a:pt x="0" y="0"/>
                </a:moveTo>
                <a:lnTo>
                  <a:pt x="426701" y="0"/>
                </a:lnTo>
                <a:lnTo>
                  <a:pt x="5213918" y="0"/>
                </a:lnTo>
                <a:lnTo>
                  <a:pt x="5399272" y="0"/>
                </a:lnTo>
                <a:lnTo>
                  <a:pt x="5601789" y="0"/>
                </a:lnTo>
                <a:lnTo>
                  <a:pt x="5741345" y="0"/>
                </a:lnTo>
                <a:lnTo>
                  <a:pt x="7873858" y="0"/>
                </a:lnTo>
                <a:lnTo>
                  <a:pt x="8124181" y="0"/>
                </a:lnTo>
                <a:cubicBezTo>
                  <a:pt x="8235855" y="0"/>
                  <a:pt x="8326385" y="90530"/>
                  <a:pt x="8326385" y="202204"/>
                </a:cubicBezTo>
                <a:lnTo>
                  <a:pt x="8326385" y="1010996"/>
                </a:lnTo>
                <a:cubicBezTo>
                  <a:pt x="8326385" y="1122670"/>
                  <a:pt x="8235855" y="1213200"/>
                  <a:pt x="8124181" y="1213200"/>
                </a:cubicBezTo>
                <a:lnTo>
                  <a:pt x="7873858" y="1213200"/>
                </a:lnTo>
                <a:lnTo>
                  <a:pt x="5741345" y="1213200"/>
                </a:lnTo>
                <a:lnTo>
                  <a:pt x="5601789" y="1213200"/>
                </a:lnTo>
                <a:lnTo>
                  <a:pt x="5399272" y="1213200"/>
                </a:lnTo>
                <a:lnTo>
                  <a:pt x="5213918" y="1213200"/>
                </a:lnTo>
                <a:lnTo>
                  <a:pt x="426701" y="1213200"/>
                </a:lnTo>
                <a:lnTo>
                  <a:pt x="0" y="1213200"/>
                </a:lnTo>
                <a:close/>
              </a:path>
            </a:pathLst>
          </a:custGeom>
          <a:solidFill>
            <a:srgbClr val="D0EDE9"/>
          </a:solidFill>
        </p:spPr>
        <p:txBody>
          <a:bodyPr vert="horz" wrap="square" lIns="1692000" tIns="0" rIns="180000" bIns="0" anchor="ctr">
            <a:noAutofit/>
          </a:bodyPr>
          <a:lstStyle>
            <a:lvl1pPr marL="211138" indent="-211138">
              <a:lnSpc>
                <a:spcPct val="90000"/>
              </a:lnSpc>
              <a:spcBef>
                <a:spcPts val="200"/>
              </a:spcBef>
              <a:spcAft>
                <a:spcPts val="200"/>
              </a:spcAft>
              <a:buClr>
                <a:schemeClr val="bg2"/>
              </a:buClr>
              <a:buFont typeface="Arial" panose="020B0604020202020204" pitchFamily="34" charset="0"/>
              <a:buChar char="•"/>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4" name="Titel 3">
            <a:extLst>
              <a:ext uri="{FF2B5EF4-FFF2-40B4-BE49-F238E27FC236}">
                <a16:creationId xmlns:a16="http://schemas.microsoft.com/office/drawing/2014/main" id="{C5598500-D4E1-4ADD-901B-07EC1E81FDBE}"/>
              </a:ext>
            </a:extLst>
          </p:cNvPr>
          <p:cNvSpPr>
            <a:spLocks noGrp="1"/>
          </p:cNvSpPr>
          <p:nvPr>
            <p:ph type="title" hasCustomPrompt="1"/>
          </p:nvPr>
        </p:nvSpPr>
        <p:spPr/>
        <p:txBody>
          <a:bodyPr/>
          <a:lstStyle>
            <a:lvl1pPr>
              <a:defRPr/>
            </a:lvl1pPr>
          </a:lstStyle>
          <a:p>
            <a:r>
              <a:rPr lang="nl-NL"/>
              <a:t>Plaats hier je titel</a:t>
            </a:r>
          </a:p>
        </p:txBody>
      </p:sp>
      <p:sp>
        <p:nvSpPr>
          <p:cNvPr id="5" name="Tijdelijke aanduiding voor dianummer 4">
            <a:extLst>
              <a:ext uri="{FF2B5EF4-FFF2-40B4-BE49-F238E27FC236}">
                <a16:creationId xmlns:a16="http://schemas.microsoft.com/office/drawing/2014/main" id="{7187FE55-5E22-4C3F-A7A5-46FB055D641F}"/>
              </a:ext>
            </a:extLst>
          </p:cNvPr>
          <p:cNvSpPr>
            <a:spLocks noGrp="1"/>
          </p:cNvSpPr>
          <p:nvPr>
            <p:ph type="sldNum" sz="quarter" idx="10"/>
          </p:nvPr>
        </p:nvSpPr>
        <p:spPr/>
        <p:txBody>
          <a:bodyPr/>
          <a:lstStyle/>
          <a:p>
            <a:fld id="{B502C9A5-716F-45E6-800B-D4D02CE26F90}" type="slidenum">
              <a:rPr lang="nl-NL" smtClean="0"/>
              <a:pPr/>
              <a:t>‹nr.›</a:t>
            </a:fld>
            <a:endParaRPr lang="nl-NL"/>
          </a:p>
        </p:txBody>
      </p:sp>
      <p:sp>
        <p:nvSpPr>
          <p:cNvPr id="18" name="Tijdelijke aanduiding voor verticale tekst 17">
            <a:extLst>
              <a:ext uri="{FF2B5EF4-FFF2-40B4-BE49-F238E27FC236}">
                <a16:creationId xmlns:a16="http://schemas.microsoft.com/office/drawing/2014/main" id="{65A4477D-93B8-49A3-A3C7-EF6CC155595B}"/>
              </a:ext>
            </a:extLst>
          </p:cNvPr>
          <p:cNvSpPr>
            <a:spLocks noGrp="1"/>
          </p:cNvSpPr>
          <p:nvPr>
            <p:ph type="body" orient="vert" idx="11" hasCustomPrompt="1"/>
          </p:nvPr>
        </p:nvSpPr>
        <p:spPr>
          <a:xfrm>
            <a:off x="-941" y="1603373"/>
            <a:ext cx="2927113" cy="1213200"/>
          </a:xfrm>
          <a:custGeom>
            <a:avLst/>
            <a:gdLst>
              <a:gd name="connsiteX0" fmla="*/ 0 w 2927113"/>
              <a:gd name="connsiteY0" fmla="*/ 0 h 1213200"/>
              <a:gd name="connsiteX1" fmla="*/ 202517 w 2927113"/>
              <a:gd name="connsiteY1" fmla="*/ 0 h 1213200"/>
              <a:gd name="connsiteX2" fmla="*/ 2474586 w 2927113"/>
              <a:gd name="connsiteY2" fmla="*/ 0 h 1213200"/>
              <a:gd name="connsiteX3" fmla="*/ 2724909 w 2927113"/>
              <a:gd name="connsiteY3" fmla="*/ 0 h 1213200"/>
              <a:gd name="connsiteX4" fmla="*/ 2927113 w 2927113"/>
              <a:gd name="connsiteY4" fmla="*/ 202204 h 1213200"/>
              <a:gd name="connsiteX5" fmla="*/ 2927113 w 2927113"/>
              <a:gd name="connsiteY5" fmla="*/ 1010996 h 1213200"/>
              <a:gd name="connsiteX6" fmla="*/ 2724909 w 2927113"/>
              <a:gd name="connsiteY6" fmla="*/ 1213200 h 1213200"/>
              <a:gd name="connsiteX7" fmla="*/ 2474586 w 2927113"/>
              <a:gd name="connsiteY7" fmla="*/ 1213200 h 1213200"/>
              <a:gd name="connsiteX8" fmla="*/ 202517 w 2927113"/>
              <a:gd name="connsiteY8" fmla="*/ 1213200 h 1213200"/>
              <a:gd name="connsiteX9" fmla="*/ 0 w 2927113"/>
              <a:gd name="connsiteY9"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113" h="1213200">
                <a:moveTo>
                  <a:pt x="0" y="0"/>
                </a:moveTo>
                <a:lnTo>
                  <a:pt x="202517" y="0"/>
                </a:lnTo>
                <a:lnTo>
                  <a:pt x="2474586" y="0"/>
                </a:lnTo>
                <a:lnTo>
                  <a:pt x="2724909" y="0"/>
                </a:lnTo>
                <a:cubicBezTo>
                  <a:pt x="2836583" y="0"/>
                  <a:pt x="2927113" y="90530"/>
                  <a:pt x="2927113" y="202204"/>
                </a:cubicBezTo>
                <a:lnTo>
                  <a:pt x="2927113" y="1010996"/>
                </a:lnTo>
                <a:cubicBezTo>
                  <a:pt x="2927113" y="1122670"/>
                  <a:pt x="2836583" y="1213200"/>
                  <a:pt x="2724909" y="1213200"/>
                </a:cubicBezTo>
                <a:lnTo>
                  <a:pt x="2474586" y="1213200"/>
                </a:lnTo>
                <a:lnTo>
                  <a:pt x="202517" y="1213200"/>
                </a:lnTo>
                <a:lnTo>
                  <a:pt x="0" y="1213200"/>
                </a:lnTo>
                <a:close/>
              </a:path>
            </a:pathLst>
          </a:custGeom>
          <a:solidFill>
            <a:schemeClr val="bg1">
              <a:lumMod val="95000"/>
            </a:schemeClr>
          </a:solidFill>
        </p:spPr>
        <p:txBody>
          <a:bodyPr vert="horz" wrap="square" lIns="540000" tIns="0" rIns="180000" bIns="0" anchor="ctr">
            <a:noAutofit/>
          </a:bodyPr>
          <a:lstStyle>
            <a:lvl1pPr marL="0" indent="0">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1" name="Tijdelijke aanduiding voor verticale tekst 20">
            <a:extLst>
              <a:ext uri="{FF2B5EF4-FFF2-40B4-BE49-F238E27FC236}">
                <a16:creationId xmlns:a16="http://schemas.microsoft.com/office/drawing/2014/main" id="{7A20B3E6-FEAC-4DEA-A7A9-10F7BD46C422}"/>
              </a:ext>
            </a:extLst>
          </p:cNvPr>
          <p:cNvSpPr>
            <a:spLocks noGrp="1"/>
          </p:cNvSpPr>
          <p:nvPr>
            <p:ph type="body" orient="vert" idx="12" hasCustomPrompt="1"/>
          </p:nvPr>
        </p:nvSpPr>
        <p:spPr>
          <a:xfrm>
            <a:off x="1808214" y="4527018"/>
            <a:ext cx="8326385" cy="1213200"/>
          </a:xfrm>
          <a:custGeom>
            <a:avLst/>
            <a:gdLst>
              <a:gd name="connsiteX0" fmla="*/ 0 w 8326385"/>
              <a:gd name="connsiteY0" fmla="*/ 0 h 1213200"/>
              <a:gd name="connsiteX1" fmla="*/ 426701 w 8326385"/>
              <a:gd name="connsiteY1" fmla="*/ 0 h 1213200"/>
              <a:gd name="connsiteX2" fmla="*/ 5213918 w 8326385"/>
              <a:gd name="connsiteY2" fmla="*/ 0 h 1213200"/>
              <a:gd name="connsiteX3" fmla="*/ 5399272 w 8326385"/>
              <a:gd name="connsiteY3" fmla="*/ 0 h 1213200"/>
              <a:gd name="connsiteX4" fmla="*/ 5601789 w 8326385"/>
              <a:gd name="connsiteY4" fmla="*/ 0 h 1213200"/>
              <a:gd name="connsiteX5" fmla="*/ 5741345 w 8326385"/>
              <a:gd name="connsiteY5" fmla="*/ 0 h 1213200"/>
              <a:gd name="connsiteX6" fmla="*/ 7873858 w 8326385"/>
              <a:gd name="connsiteY6" fmla="*/ 0 h 1213200"/>
              <a:gd name="connsiteX7" fmla="*/ 8124181 w 8326385"/>
              <a:gd name="connsiteY7" fmla="*/ 0 h 1213200"/>
              <a:gd name="connsiteX8" fmla="*/ 8326385 w 8326385"/>
              <a:gd name="connsiteY8" fmla="*/ 202204 h 1213200"/>
              <a:gd name="connsiteX9" fmla="*/ 8326385 w 8326385"/>
              <a:gd name="connsiteY9" fmla="*/ 1010996 h 1213200"/>
              <a:gd name="connsiteX10" fmla="*/ 8124181 w 8326385"/>
              <a:gd name="connsiteY10" fmla="*/ 1213200 h 1213200"/>
              <a:gd name="connsiteX11" fmla="*/ 7873858 w 8326385"/>
              <a:gd name="connsiteY11" fmla="*/ 1213200 h 1213200"/>
              <a:gd name="connsiteX12" fmla="*/ 5741345 w 8326385"/>
              <a:gd name="connsiteY12" fmla="*/ 1213200 h 1213200"/>
              <a:gd name="connsiteX13" fmla="*/ 5601789 w 8326385"/>
              <a:gd name="connsiteY13" fmla="*/ 1213200 h 1213200"/>
              <a:gd name="connsiteX14" fmla="*/ 5399272 w 8326385"/>
              <a:gd name="connsiteY14" fmla="*/ 1213200 h 1213200"/>
              <a:gd name="connsiteX15" fmla="*/ 5213918 w 8326385"/>
              <a:gd name="connsiteY15" fmla="*/ 1213200 h 1213200"/>
              <a:gd name="connsiteX16" fmla="*/ 426701 w 8326385"/>
              <a:gd name="connsiteY16" fmla="*/ 1213200 h 1213200"/>
              <a:gd name="connsiteX17" fmla="*/ 0 w 8326385"/>
              <a:gd name="connsiteY17"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6385" h="1213200">
                <a:moveTo>
                  <a:pt x="0" y="0"/>
                </a:moveTo>
                <a:lnTo>
                  <a:pt x="426701" y="0"/>
                </a:lnTo>
                <a:lnTo>
                  <a:pt x="5213918" y="0"/>
                </a:lnTo>
                <a:lnTo>
                  <a:pt x="5399272" y="0"/>
                </a:lnTo>
                <a:lnTo>
                  <a:pt x="5601789" y="0"/>
                </a:lnTo>
                <a:lnTo>
                  <a:pt x="5741345" y="0"/>
                </a:lnTo>
                <a:lnTo>
                  <a:pt x="7873858" y="0"/>
                </a:lnTo>
                <a:lnTo>
                  <a:pt x="8124181" y="0"/>
                </a:lnTo>
                <a:cubicBezTo>
                  <a:pt x="8235855" y="0"/>
                  <a:pt x="8326385" y="90530"/>
                  <a:pt x="8326385" y="202204"/>
                </a:cubicBezTo>
                <a:lnTo>
                  <a:pt x="8326385" y="1010996"/>
                </a:lnTo>
                <a:cubicBezTo>
                  <a:pt x="8326385" y="1122670"/>
                  <a:pt x="8235855" y="1213200"/>
                  <a:pt x="8124181" y="1213200"/>
                </a:cubicBezTo>
                <a:lnTo>
                  <a:pt x="7873858" y="1213200"/>
                </a:lnTo>
                <a:lnTo>
                  <a:pt x="5741345" y="1213200"/>
                </a:lnTo>
                <a:lnTo>
                  <a:pt x="5601789" y="1213200"/>
                </a:lnTo>
                <a:lnTo>
                  <a:pt x="5399272" y="1213200"/>
                </a:lnTo>
                <a:lnTo>
                  <a:pt x="5213918" y="1213200"/>
                </a:lnTo>
                <a:lnTo>
                  <a:pt x="426701" y="1213200"/>
                </a:lnTo>
                <a:lnTo>
                  <a:pt x="0" y="1213200"/>
                </a:lnTo>
                <a:close/>
              </a:path>
            </a:pathLst>
          </a:custGeom>
          <a:solidFill>
            <a:srgbClr val="D0EDE9"/>
          </a:solidFill>
        </p:spPr>
        <p:txBody>
          <a:bodyPr vert="horz" wrap="square" lIns="1692000" tIns="0" rIns="180000" bIns="0" anchor="ctr">
            <a:noAutofit/>
          </a:bodyPr>
          <a:lstStyle>
            <a:lvl1pPr marL="211138" indent="-211138">
              <a:lnSpc>
                <a:spcPct val="90000"/>
              </a:lnSpc>
              <a:spcBef>
                <a:spcPts val="200"/>
              </a:spcBef>
              <a:spcAft>
                <a:spcPts val="200"/>
              </a:spcAft>
              <a:buClr>
                <a:schemeClr val="bg2"/>
              </a:buClr>
              <a:buFont typeface="Arial" panose="020B0604020202020204" pitchFamily="34" charset="0"/>
              <a:buChar char="•"/>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2" name="Tijdelijke aanduiding voor verticale tekst 21">
            <a:extLst>
              <a:ext uri="{FF2B5EF4-FFF2-40B4-BE49-F238E27FC236}">
                <a16:creationId xmlns:a16="http://schemas.microsoft.com/office/drawing/2014/main" id="{B152A2A6-416D-461C-B969-8AC2262F4003}"/>
              </a:ext>
            </a:extLst>
          </p:cNvPr>
          <p:cNvSpPr>
            <a:spLocks noGrp="1"/>
          </p:cNvSpPr>
          <p:nvPr>
            <p:ph type="body" orient="vert" idx="13" hasCustomPrompt="1"/>
          </p:nvPr>
        </p:nvSpPr>
        <p:spPr>
          <a:xfrm>
            <a:off x="-941" y="3065046"/>
            <a:ext cx="2927113" cy="1213200"/>
          </a:xfrm>
          <a:custGeom>
            <a:avLst/>
            <a:gdLst>
              <a:gd name="connsiteX0" fmla="*/ 0 w 2927113"/>
              <a:gd name="connsiteY0" fmla="*/ 0 h 1213200"/>
              <a:gd name="connsiteX1" fmla="*/ 202517 w 2927113"/>
              <a:gd name="connsiteY1" fmla="*/ 0 h 1213200"/>
              <a:gd name="connsiteX2" fmla="*/ 2474586 w 2927113"/>
              <a:gd name="connsiteY2" fmla="*/ 0 h 1213200"/>
              <a:gd name="connsiteX3" fmla="*/ 2724909 w 2927113"/>
              <a:gd name="connsiteY3" fmla="*/ 0 h 1213200"/>
              <a:gd name="connsiteX4" fmla="*/ 2927113 w 2927113"/>
              <a:gd name="connsiteY4" fmla="*/ 202204 h 1213200"/>
              <a:gd name="connsiteX5" fmla="*/ 2927113 w 2927113"/>
              <a:gd name="connsiteY5" fmla="*/ 1010996 h 1213200"/>
              <a:gd name="connsiteX6" fmla="*/ 2724909 w 2927113"/>
              <a:gd name="connsiteY6" fmla="*/ 1213200 h 1213200"/>
              <a:gd name="connsiteX7" fmla="*/ 2474586 w 2927113"/>
              <a:gd name="connsiteY7" fmla="*/ 1213200 h 1213200"/>
              <a:gd name="connsiteX8" fmla="*/ 202517 w 2927113"/>
              <a:gd name="connsiteY8" fmla="*/ 1213200 h 1213200"/>
              <a:gd name="connsiteX9" fmla="*/ 0 w 2927113"/>
              <a:gd name="connsiteY9"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113" h="1213200">
                <a:moveTo>
                  <a:pt x="0" y="0"/>
                </a:moveTo>
                <a:lnTo>
                  <a:pt x="202517" y="0"/>
                </a:lnTo>
                <a:lnTo>
                  <a:pt x="2474586" y="0"/>
                </a:lnTo>
                <a:lnTo>
                  <a:pt x="2724909" y="0"/>
                </a:lnTo>
                <a:cubicBezTo>
                  <a:pt x="2836583" y="0"/>
                  <a:pt x="2927113" y="90530"/>
                  <a:pt x="2927113" y="202204"/>
                </a:cubicBezTo>
                <a:lnTo>
                  <a:pt x="2927113" y="1010996"/>
                </a:lnTo>
                <a:cubicBezTo>
                  <a:pt x="2927113" y="1122670"/>
                  <a:pt x="2836583" y="1213200"/>
                  <a:pt x="2724909" y="1213200"/>
                </a:cubicBezTo>
                <a:lnTo>
                  <a:pt x="2474586" y="1213200"/>
                </a:lnTo>
                <a:lnTo>
                  <a:pt x="202517" y="1213200"/>
                </a:lnTo>
                <a:lnTo>
                  <a:pt x="0" y="1213200"/>
                </a:lnTo>
                <a:close/>
              </a:path>
            </a:pathLst>
          </a:custGeom>
          <a:solidFill>
            <a:schemeClr val="bg1">
              <a:lumMod val="95000"/>
            </a:schemeClr>
          </a:solidFill>
        </p:spPr>
        <p:txBody>
          <a:bodyPr vert="horz" wrap="square" lIns="540000" tIns="0" rIns="180000" bIns="0" anchor="ctr">
            <a:noAutofit/>
          </a:bodyPr>
          <a:lstStyle>
            <a:lvl1pPr marL="0" indent="0">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3" name="Tijdelijke aanduiding voor verticale tekst 22">
            <a:extLst>
              <a:ext uri="{FF2B5EF4-FFF2-40B4-BE49-F238E27FC236}">
                <a16:creationId xmlns:a16="http://schemas.microsoft.com/office/drawing/2014/main" id="{EA0040D5-5D22-491D-95DC-372B27B8B446}"/>
              </a:ext>
            </a:extLst>
          </p:cNvPr>
          <p:cNvSpPr>
            <a:spLocks noGrp="1"/>
          </p:cNvSpPr>
          <p:nvPr>
            <p:ph type="body" orient="vert" idx="14" hasCustomPrompt="1"/>
          </p:nvPr>
        </p:nvSpPr>
        <p:spPr>
          <a:xfrm>
            <a:off x="-941" y="4526867"/>
            <a:ext cx="2927113" cy="1213200"/>
          </a:xfrm>
          <a:custGeom>
            <a:avLst/>
            <a:gdLst>
              <a:gd name="connsiteX0" fmla="*/ 0 w 2927113"/>
              <a:gd name="connsiteY0" fmla="*/ 0 h 1213200"/>
              <a:gd name="connsiteX1" fmla="*/ 202517 w 2927113"/>
              <a:gd name="connsiteY1" fmla="*/ 0 h 1213200"/>
              <a:gd name="connsiteX2" fmla="*/ 2474586 w 2927113"/>
              <a:gd name="connsiteY2" fmla="*/ 0 h 1213200"/>
              <a:gd name="connsiteX3" fmla="*/ 2724909 w 2927113"/>
              <a:gd name="connsiteY3" fmla="*/ 0 h 1213200"/>
              <a:gd name="connsiteX4" fmla="*/ 2927113 w 2927113"/>
              <a:gd name="connsiteY4" fmla="*/ 202204 h 1213200"/>
              <a:gd name="connsiteX5" fmla="*/ 2927113 w 2927113"/>
              <a:gd name="connsiteY5" fmla="*/ 1010996 h 1213200"/>
              <a:gd name="connsiteX6" fmla="*/ 2724909 w 2927113"/>
              <a:gd name="connsiteY6" fmla="*/ 1213200 h 1213200"/>
              <a:gd name="connsiteX7" fmla="*/ 2474586 w 2927113"/>
              <a:gd name="connsiteY7" fmla="*/ 1213200 h 1213200"/>
              <a:gd name="connsiteX8" fmla="*/ 202517 w 2927113"/>
              <a:gd name="connsiteY8" fmla="*/ 1213200 h 1213200"/>
              <a:gd name="connsiteX9" fmla="*/ 0 w 2927113"/>
              <a:gd name="connsiteY9"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113" h="1213200">
                <a:moveTo>
                  <a:pt x="0" y="0"/>
                </a:moveTo>
                <a:lnTo>
                  <a:pt x="202517" y="0"/>
                </a:lnTo>
                <a:lnTo>
                  <a:pt x="2474586" y="0"/>
                </a:lnTo>
                <a:lnTo>
                  <a:pt x="2724909" y="0"/>
                </a:lnTo>
                <a:cubicBezTo>
                  <a:pt x="2836583" y="0"/>
                  <a:pt x="2927113" y="90530"/>
                  <a:pt x="2927113" y="202204"/>
                </a:cubicBezTo>
                <a:lnTo>
                  <a:pt x="2927113" y="1010996"/>
                </a:lnTo>
                <a:cubicBezTo>
                  <a:pt x="2927113" y="1122670"/>
                  <a:pt x="2836583" y="1213200"/>
                  <a:pt x="2724909" y="1213200"/>
                </a:cubicBezTo>
                <a:lnTo>
                  <a:pt x="2474586" y="1213200"/>
                </a:lnTo>
                <a:lnTo>
                  <a:pt x="202517" y="1213200"/>
                </a:lnTo>
                <a:lnTo>
                  <a:pt x="0" y="1213200"/>
                </a:lnTo>
                <a:close/>
              </a:path>
            </a:pathLst>
          </a:custGeom>
          <a:solidFill>
            <a:schemeClr val="bg1">
              <a:lumMod val="95000"/>
            </a:schemeClr>
          </a:solidFill>
        </p:spPr>
        <p:txBody>
          <a:bodyPr vert="horz" wrap="square" lIns="540000" tIns="0" rIns="180000" bIns="0" anchor="ctr">
            <a:noAutofit/>
          </a:bodyPr>
          <a:lstStyle>
            <a:lvl1pPr marL="0" indent="0">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30" name="Tijdelijke aanduiding voor afbeelding 29">
            <a:extLst>
              <a:ext uri="{FF2B5EF4-FFF2-40B4-BE49-F238E27FC236}">
                <a16:creationId xmlns:a16="http://schemas.microsoft.com/office/drawing/2014/main" id="{7311DB82-D041-4474-B233-3C8866937F31}"/>
              </a:ext>
            </a:extLst>
          </p:cNvPr>
          <p:cNvSpPr>
            <a:spLocks noGrp="1"/>
          </p:cNvSpPr>
          <p:nvPr>
            <p:ph type="pic" sz="quarter" idx="17" hasCustomPrompt="1"/>
          </p:nvPr>
        </p:nvSpPr>
        <p:spPr>
          <a:xfrm>
            <a:off x="10375382" y="1603373"/>
            <a:ext cx="1521644" cy="1213132"/>
          </a:xfrm>
          <a:custGeom>
            <a:avLst/>
            <a:gdLst>
              <a:gd name="connsiteX0" fmla="*/ 180000 w 1521644"/>
              <a:gd name="connsiteY0" fmla="*/ 0 h 1213132"/>
              <a:gd name="connsiteX1" fmla="*/ 1341644 w 1521644"/>
              <a:gd name="connsiteY1" fmla="*/ 0 h 1213132"/>
              <a:gd name="connsiteX2" fmla="*/ 1521644 w 1521644"/>
              <a:gd name="connsiteY2" fmla="*/ 214894 h 1213132"/>
              <a:gd name="connsiteX3" fmla="*/ 1521644 w 1521644"/>
              <a:gd name="connsiteY3" fmla="*/ 841343 h 1213132"/>
              <a:gd name="connsiteX4" fmla="*/ 1521644 w 1521644"/>
              <a:gd name="connsiteY4" fmla="*/ 998238 h 1213132"/>
              <a:gd name="connsiteX5" fmla="*/ 1521644 w 1521644"/>
              <a:gd name="connsiteY5" fmla="*/ 1213132 h 1213132"/>
              <a:gd name="connsiteX6" fmla="*/ 1341644 w 1521644"/>
              <a:gd name="connsiteY6" fmla="*/ 1213132 h 1213132"/>
              <a:gd name="connsiteX7" fmla="*/ 1083974 w 1521644"/>
              <a:gd name="connsiteY7" fmla="*/ 1213132 h 1213132"/>
              <a:gd name="connsiteX8" fmla="*/ 180000 w 1521644"/>
              <a:gd name="connsiteY8" fmla="*/ 1213132 h 1213132"/>
              <a:gd name="connsiteX9" fmla="*/ 0 w 1521644"/>
              <a:gd name="connsiteY9" fmla="*/ 998238 h 1213132"/>
              <a:gd name="connsiteX10" fmla="*/ 0 w 1521644"/>
              <a:gd name="connsiteY10" fmla="*/ 214894 h 1213132"/>
              <a:gd name="connsiteX11" fmla="*/ 180000 w 1521644"/>
              <a:gd name="connsiteY11" fmla="*/ 0 h 12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644" h="1213132">
                <a:moveTo>
                  <a:pt x="180000" y="0"/>
                </a:moveTo>
                <a:lnTo>
                  <a:pt x="1341644" y="0"/>
                </a:lnTo>
                <a:cubicBezTo>
                  <a:pt x="1441055" y="0"/>
                  <a:pt x="1521644" y="96211"/>
                  <a:pt x="1521644" y="214894"/>
                </a:cubicBezTo>
                <a:lnTo>
                  <a:pt x="1521644" y="841343"/>
                </a:lnTo>
                <a:lnTo>
                  <a:pt x="1521644" y="998238"/>
                </a:lnTo>
                <a:lnTo>
                  <a:pt x="1521644" y="1213132"/>
                </a:lnTo>
                <a:lnTo>
                  <a:pt x="1341644" y="1213132"/>
                </a:lnTo>
                <a:lnTo>
                  <a:pt x="1083974" y="1213132"/>
                </a:lnTo>
                <a:lnTo>
                  <a:pt x="180000" y="1213132"/>
                </a:lnTo>
                <a:cubicBezTo>
                  <a:pt x="80589" y="1213132"/>
                  <a:pt x="0" y="1116921"/>
                  <a:pt x="0" y="998238"/>
                </a:cubicBezTo>
                <a:lnTo>
                  <a:pt x="0" y="214894"/>
                </a:lnTo>
                <a:cubicBezTo>
                  <a:pt x="0" y="96211"/>
                  <a:pt x="80589" y="0"/>
                  <a:pt x="180000" y="0"/>
                </a:cubicBezTo>
                <a:close/>
              </a:path>
            </a:pathLst>
          </a:custGeom>
          <a:solidFill>
            <a:schemeClr val="bg1">
              <a:lumMod val="95000"/>
            </a:schemeClr>
          </a:solid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31" name="Tijdelijke aanduiding voor afbeelding 30">
            <a:extLst>
              <a:ext uri="{FF2B5EF4-FFF2-40B4-BE49-F238E27FC236}">
                <a16:creationId xmlns:a16="http://schemas.microsoft.com/office/drawing/2014/main" id="{42F9E1A6-8E08-4575-B228-1EA674AC495F}"/>
              </a:ext>
            </a:extLst>
          </p:cNvPr>
          <p:cNvSpPr>
            <a:spLocks noGrp="1"/>
          </p:cNvSpPr>
          <p:nvPr>
            <p:ph type="pic" sz="quarter" idx="18" hasCustomPrompt="1"/>
          </p:nvPr>
        </p:nvSpPr>
        <p:spPr>
          <a:xfrm>
            <a:off x="10375382" y="4527086"/>
            <a:ext cx="1521644" cy="1213132"/>
          </a:xfrm>
          <a:custGeom>
            <a:avLst/>
            <a:gdLst>
              <a:gd name="connsiteX0" fmla="*/ 180000 w 1521644"/>
              <a:gd name="connsiteY0" fmla="*/ 0 h 1213132"/>
              <a:gd name="connsiteX1" fmla="*/ 1341644 w 1521644"/>
              <a:gd name="connsiteY1" fmla="*/ 0 h 1213132"/>
              <a:gd name="connsiteX2" fmla="*/ 1521644 w 1521644"/>
              <a:gd name="connsiteY2" fmla="*/ 214894 h 1213132"/>
              <a:gd name="connsiteX3" fmla="*/ 1521644 w 1521644"/>
              <a:gd name="connsiteY3" fmla="*/ 841343 h 1213132"/>
              <a:gd name="connsiteX4" fmla="*/ 1521644 w 1521644"/>
              <a:gd name="connsiteY4" fmla="*/ 998238 h 1213132"/>
              <a:gd name="connsiteX5" fmla="*/ 1521644 w 1521644"/>
              <a:gd name="connsiteY5" fmla="*/ 1213132 h 1213132"/>
              <a:gd name="connsiteX6" fmla="*/ 1341644 w 1521644"/>
              <a:gd name="connsiteY6" fmla="*/ 1213132 h 1213132"/>
              <a:gd name="connsiteX7" fmla="*/ 1083974 w 1521644"/>
              <a:gd name="connsiteY7" fmla="*/ 1213132 h 1213132"/>
              <a:gd name="connsiteX8" fmla="*/ 180000 w 1521644"/>
              <a:gd name="connsiteY8" fmla="*/ 1213132 h 1213132"/>
              <a:gd name="connsiteX9" fmla="*/ 0 w 1521644"/>
              <a:gd name="connsiteY9" fmla="*/ 998238 h 1213132"/>
              <a:gd name="connsiteX10" fmla="*/ 0 w 1521644"/>
              <a:gd name="connsiteY10" fmla="*/ 214894 h 1213132"/>
              <a:gd name="connsiteX11" fmla="*/ 180000 w 1521644"/>
              <a:gd name="connsiteY11" fmla="*/ 0 h 12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644" h="1213132">
                <a:moveTo>
                  <a:pt x="180000" y="0"/>
                </a:moveTo>
                <a:lnTo>
                  <a:pt x="1341644" y="0"/>
                </a:lnTo>
                <a:cubicBezTo>
                  <a:pt x="1441055" y="0"/>
                  <a:pt x="1521644" y="96211"/>
                  <a:pt x="1521644" y="214894"/>
                </a:cubicBezTo>
                <a:lnTo>
                  <a:pt x="1521644" y="841343"/>
                </a:lnTo>
                <a:lnTo>
                  <a:pt x="1521644" y="998238"/>
                </a:lnTo>
                <a:lnTo>
                  <a:pt x="1521644" y="1213132"/>
                </a:lnTo>
                <a:lnTo>
                  <a:pt x="1341644" y="1213132"/>
                </a:lnTo>
                <a:lnTo>
                  <a:pt x="1083974" y="1213132"/>
                </a:lnTo>
                <a:lnTo>
                  <a:pt x="180000" y="1213132"/>
                </a:lnTo>
                <a:cubicBezTo>
                  <a:pt x="80589" y="1213132"/>
                  <a:pt x="0" y="1116921"/>
                  <a:pt x="0" y="998238"/>
                </a:cubicBezTo>
                <a:lnTo>
                  <a:pt x="0" y="214894"/>
                </a:lnTo>
                <a:cubicBezTo>
                  <a:pt x="0" y="96211"/>
                  <a:pt x="80589" y="0"/>
                  <a:pt x="180000" y="0"/>
                </a:cubicBezTo>
                <a:close/>
              </a:path>
            </a:pathLst>
          </a:custGeom>
          <a:solidFill>
            <a:schemeClr val="bg1">
              <a:lumMod val="95000"/>
            </a:schemeClr>
          </a:solid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34" name="Tijdelijke aanduiding voor afbeelding 33">
            <a:extLst>
              <a:ext uri="{FF2B5EF4-FFF2-40B4-BE49-F238E27FC236}">
                <a16:creationId xmlns:a16="http://schemas.microsoft.com/office/drawing/2014/main" id="{951EA0FA-C0EB-4735-AFD4-89AC5852EBAB}"/>
              </a:ext>
            </a:extLst>
          </p:cNvPr>
          <p:cNvSpPr>
            <a:spLocks noGrp="1"/>
          </p:cNvSpPr>
          <p:nvPr>
            <p:ph type="pic" sz="quarter" idx="19" hasCustomPrompt="1"/>
          </p:nvPr>
        </p:nvSpPr>
        <p:spPr>
          <a:xfrm>
            <a:off x="9359382" y="3065197"/>
            <a:ext cx="2537644" cy="1213132"/>
          </a:xfrm>
          <a:custGeom>
            <a:avLst/>
            <a:gdLst>
              <a:gd name="connsiteX0" fmla="*/ 180000 w 2537644"/>
              <a:gd name="connsiteY0" fmla="*/ 0 h 1213132"/>
              <a:gd name="connsiteX1" fmla="*/ 1196000 w 2537644"/>
              <a:gd name="connsiteY1" fmla="*/ 0 h 1213132"/>
              <a:gd name="connsiteX2" fmla="*/ 1341644 w 2537644"/>
              <a:gd name="connsiteY2" fmla="*/ 0 h 1213132"/>
              <a:gd name="connsiteX3" fmla="*/ 2357644 w 2537644"/>
              <a:gd name="connsiteY3" fmla="*/ 0 h 1213132"/>
              <a:gd name="connsiteX4" fmla="*/ 2537644 w 2537644"/>
              <a:gd name="connsiteY4" fmla="*/ 214894 h 1213132"/>
              <a:gd name="connsiteX5" fmla="*/ 2537644 w 2537644"/>
              <a:gd name="connsiteY5" fmla="*/ 841343 h 1213132"/>
              <a:gd name="connsiteX6" fmla="*/ 2537644 w 2537644"/>
              <a:gd name="connsiteY6" fmla="*/ 998238 h 1213132"/>
              <a:gd name="connsiteX7" fmla="*/ 2537644 w 2537644"/>
              <a:gd name="connsiteY7" fmla="*/ 1213132 h 1213132"/>
              <a:gd name="connsiteX8" fmla="*/ 2357644 w 2537644"/>
              <a:gd name="connsiteY8" fmla="*/ 1213132 h 1213132"/>
              <a:gd name="connsiteX9" fmla="*/ 2099974 w 2537644"/>
              <a:gd name="connsiteY9" fmla="*/ 1213132 h 1213132"/>
              <a:gd name="connsiteX10" fmla="*/ 1521644 w 2537644"/>
              <a:gd name="connsiteY10" fmla="*/ 1213132 h 1213132"/>
              <a:gd name="connsiteX11" fmla="*/ 1341644 w 2537644"/>
              <a:gd name="connsiteY11" fmla="*/ 1213132 h 1213132"/>
              <a:gd name="connsiteX12" fmla="*/ 1196000 w 2537644"/>
              <a:gd name="connsiteY12" fmla="*/ 1213132 h 1213132"/>
              <a:gd name="connsiteX13" fmla="*/ 1083974 w 2537644"/>
              <a:gd name="connsiteY13" fmla="*/ 1213132 h 1213132"/>
              <a:gd name="connsiteX14" fmla="*/ 180000 w 2537644"/>
              <a:gd name="connsiteY14" fmla="*/ 1213132 h 1213132"/>
              <a:gd name="connsiteX15" fmla="*/ 0 w 2537644"/>
              <a:gd name="connsiteY15" fmla="*/ 998238 h 1213132"/>
              <a:gd name="connsiteX16" fmla="*/ 0 w 2537644"/>
              <a:gd name="connsiteY16" fmla="*/ 214894 h 1213132"/>
              <a:gd name="connsiteX17" fmla="*/ 180000 w 2537644"/>
              <a:gd name="connsiteY17" fmla="*/ 0 h 12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7644" h="1213132">
                <a:moveTo>
                  <a:pt x="180000" y="0"/>
                </a:moveTo>
                <a:lnTo>
                  <a:pt x="1196000" y="0"/>
                </a:lnTo>
                <a:lnTo>
                  <a:pt x="1341644" y="0"/>
                </a:lnTo>
                <a:lnTo>
                  <a:pt x="2357644" y="0"/>
                </a:lnTo>
                <a:cubicBezTo>
                  <a:pt x="2457055" y="0"/>
                  <a:pt x="2537644" y="96211"/>
                  <a:pt x="2537644" y="214894"/>
                </a:cubicBezTo>
                <a:lnTo>
                  <a:pt x="2537644" y="841343"/>
                </a:lnTo>
                <a:lnTo>
                  <a:pt x="2537644" y="998238"/>
                </a:lnTo>
                <a:lnTo>
                  <a:pt x="2537644" y="1213132"/>
                </a:lnTo>
                <a:lnTo>
                  <a:pt x="2357644" y="1213132"/>
                </a:lnTo>
                <a:lnTo>
                  <a:pt x="2099974" y="1213132"/>
                </a:lnTo>
                <a:lnTo>
                  <a:pt x="1521644" y="1213132"/>
                </a:lnTo>
                <a:lnTo>
                  <a:pt x="1341644" y="1213132"/>
                </a:lnTo>
                <a:lnTo>
                  <a:pt x="1196000" y="1213132"/>
                </a:lnTo>
                <a:lnTo>
                  <a:pt x="1083974" y="1213132"/>
                </a:lnTo>
                <a:lnTo>
                  <a:pt x="180000" y="1213132"/>
                </a:lnTo>
                <a:cubicBezTo>
                  <a:pt x="80589" y="1213132"/>
                  <a:pt x="0" y="1116921"/>
                  <a:pt x="0" y="998238"/>
                </a:cubicBezTo>
                <a:lnTo>
                  <a:pt x="0" y="214894"/>
                </a:lnTo>
                <a:cubicBezTo>
                  <a:pt x="0" y="96211"/>
                  <a:pt x="80589" y="0"/>
                  <a:pt x="180000" y="0"/>
                </a:cubicBezTo>
                <a:close/>
              </a:path>
            </a:pathLst>
          </a:custGeom>
          <a:solidFill>
            <a:schemeClr val="bg1">
              <a:lumMod val="95000"/>
            </a:schemeClr>
          </a:solid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grpSp>
        <p:nvGrpSpPr>
          <p:cNvPr id="19" name="INSTRUCTIE">
            <a:extLst>
              <a:ext uri="{FF2B5EF4-FFF2-40B4-BE49-F238E27FC236}">
                <a16:creationId xmlns:a16="http://schemas.microsoft.com/office/drawing/2014/main" id="{96011EE1-6FA8-4A98-8D43-F6AF918C54A7}"/>
              </a:ext>
            </a:extLst>
          </p:cNvPr>
          <p:cNvGrpSpPr/>
          <p:nvPr userDrawn="1"/>
        </p:nvGrpSpPr>
        <p:grpSpPr>
          <a:xfrm>
            <a:off x="-3786437" y="0"/>
            <a:ext cx="3693386" cy="5359349"/>
            <a:chOff x="-3786437" y="0"/>
            <a:chExt cx="3693386" cy="5359349"/>
          </a:xfrm>
        </p:grpSpPr>
        <p:sp>
          <p:nvSpPr>
            <p:cNvPr id="20" name="Rechthoek 19">
              <a:extLst>
                <a:ext uri="{FF2B5EF4-FFF2-40B4-BE49-F238E27FC236}">
                  <a16:creationId xmlns:a16="http://schemas.microsoft.com/office/drawing/2014/main" id="{CAC976EC-B78F-439B-8FA7-2A7D3725CE7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25" name="Ovaal 24">
              <a:extLst>
                <a:ext uri="{FF2B5EF4-FFF2-40B4-BE49-F238E27FC236}">
                  <a16:creationId xmlns:a16="http://schemas.microsoft.com/office/drawing/2014/main" id="{77A35BBB-7ECE-410A-AF38-E5505EB696CB}"/>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DFF68EDE-B66D-4825-ADE0-A8E03B7067E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761B2EF5-A1D6-4175-BFA1-FED5859ACA1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FB1E4B01-A69D-4373-BDEB-79180D44350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2" name="Rechthoek 31">
              <a:extLst>
                <a:ext uri="{FF2B5EF4-FFF2-40B4-BE49-F238E27FC236}">
                  <a16:creationId xmlns:a16="http://schemas.microsoft.com/office/drawing/2014/main" id="{59338C1C-821D-4E0E-8FCE-0716F7B5E0A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33" name="Ovaal 32">
              <a:extLst>
                <a:ext uri="{FF2B5EF4-FFF2-40B4-BE49-F238E27FC236}">
                  <a16:creationId xmlns:a16="http://schemas.microsoft.com/office/drawing/2014/main" id="{00E5EE27-42FD-4E25-A06C-5278F669907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5" name="Rechthoek 34">
              <a:extLst>
                <a:ext uri="{FF2B5EF4-FFF2-40B4-BE49-F238E27FC236}">
                  <a16:creationId xmlns:a16="http://schemas.microsoft.com/office/drawing/2014/main" id="{8486E523-22E9-42A2-A891-34EC2E12AF8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36" name="Ovaal 35">
              <a:extLst>
                <a:ext uri="{FF2B5EF4-FFF2-40B4-BE49-F238E27FC236}">
                  <a16:creationId xmlns:a16="http://schemas.microsoft.com/office/drawing/2014/main" id="{7CF29C51-870B-45D8-B4BC-80ECBC1D0B15}"/>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7" name="Rechthoek 36">
              <a:extLst>
                <a:ext uri="{FF2B5EF4-FFF2-40B4-BE49-F238E27FC236}">
                  <a16:creationId xmlns:a16="http://schemas.microsoft.com/office/drawing/2014/main" id="{90A50724-B400-4A57-BC2B-0C90EEA83EB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38" name="Ovaal 37">
              <a:extLst>
                <a:ext uri="{FF2B5EF4-FFF2-40B4-BE49-F238E27FC236}">
                  <a16:creationId xmlns:a16="http://schemas.microsoft.com/office/drawing/2014/main" id="{13581916-6822-4E80-8A39-36B80226EB5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9" name="Rechthoek 38">
              <a:extLst>
                <a:ext uri="{FF2B5EF4-FFF2-40B4-BE49-F238E27FC236}">
                  <a16:creationId xmlns:a16="http://schemas.microsoft.com/office/drawing/2014/main" id="{1ACC3C33-8426-4664-AFAF-398C5994730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40" name="Ovaal 39">
              <a:extLst>
                <a:ext uri="{FF2B5EF4-FFF2-40B4-BE49-F238E27FC236}">
                  <a16:creationId xmlns:a16="http://schemas.microsoft.com/office/drawing/2014/main" id="{0BF5CA12-ED99-41C7-A235-097B10C9C45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1" name="Rechthoek 40">
              <a:extLst>
                <a:ext uri="{FF2B5EF4-FFF2-40B4-BE49-F238E27FC236}">
                  <a16:creationId xmlns:a16="http://schemas.microsoft.com/office/drawing/2014/main" id="{513D4342-B4E0-4817-AFD8-277CCC2BDC9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42" name="Ovaal 41">
              <a:extLst>
                <a:ext uri="{FF2B5EF4-FFF2-40B4-BE49-F238E27FC236}">
                  <a16:creationId xmlns:a16="http://schemas.microsoft.com/office/drawing/2014/main" id="{E2700DC8-4BF0-44B4-A78D-1DC3DB13B32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3" name="Rechthoek 42">
              <a:extLst>
                <a:ext uri="{FF2B5EF4-FFF2-40B4-BE49-F238E27FC236}">
                  <a16:creationId xmlns:a16="http://schemas.microsoft.com/office/drawing/2014/main" id="{438A3AB1-31BD-4BA5-BC03-1FF15019791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44" name="Ovaal 43">
              <a:extLst>
                <a:ext uri="{FF2B5EF4-FFF2-40B4-BE49-F238E27FC236}">
                  <a16:creationId xmlns:a16="http://schemas.microsoft.com/office/drawing/2014/main" id="{DAB22F15-BF84-4AD6-A3B9-E270ABC9C21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5" name="Rechthoek 44">
              <a:extLst>
                <a:ext uri="{FF2B5EF4-FFF2-40B4-BE49-F238E27FC236}">
                  <a16:creationId xmlns:a16="http://schemas.microsoft.com/office/drawing/2014/main" id="{64DF1BA9-005A-4D91-B5C6-A24DBA5DAC1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47" name="Ovaal 46">
              <a:extLst>
                <a:ext uri="{FF2B5EF4-FFF2-40B4-BE49-F238E27FC236}">
                  <a16:creationId xmlns:a16="http://schemas.microsoft.com/office/drawing/2014/main" id="{724B7334-2132-4A7F-AB7F-30431ED4D2F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8" name="Rechthoek 47">
              <a:extLst>
                <a:ext uri="{FF2B5EF4-FFF2-40B4-BE49-F238E27FC236}">
                  <a16:creationId xmlns:a16="http://schemas.microsoft.com/office/drawing/2014/main" id="{D08C4308-4912-439A-B154-E979062BC4D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8924510C-F72F-40A5-9AA3-8AEE21AF164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50" name="ICOON_info">
              <a:extLst>
                <a:ext uri="{FF2B5EF4-FFF2-40B4-BE49-F238E27FC236}">
                  <a16:creationId xmlns:a16="http://schemas.microsoft.com/office/drawing/2014/main" id="{985D48EB-400C-4421-A30C-1329A76032E8}"/>
                </a:ext>
              </a:extLst>
            </p:cNvPr>
            <p:cNvGrpSpPr/>
            <p:nvPr userDrawn="1"/>
          </p:nvGrpSpPr>
          <p:grpSpPr>
            <a:xfrm>
              <a:off x="-376736" y="4400186"/>
              <a:ext cx="283685" cy="283685"/>
              <a:chOff x="-510741" y="5913713"/>
              <a:chExt cx="267555" cy="267555"/>
            </a:xfrm>
          </p:grpSpPr>
          <p:sp>
            <p:nvSpPr>
              <p:cNvPr id="97" name="Ovaal 96">
                <a:extLst>
                  <a:ext uri="{FF2B5EF4-FFF2-40B4-BE49-F238E27FC236}">
                    <a16:creationId xmlns:a16="http://schemas.microsoft.com/office/drawing/2014/main" id="{25BC11F4-4E5A-4F32-86CA-52EFBCFC630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8" name="Graphic 163" descr="Informatie">
                <a:extLst>
                  <a:ext uri="{FF2B5EF4-FFF2-40B4-BE49-F238E27FC236}">
                    <a16:creationId xmlns:a16="http://schemas.microsoft.com/office/drawing/2014/main" id="{09E727F0-2115-4316-ACF5-9C8BA2726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51" name="VOORBEELD">
              <a:extLst>
                <a:ext uri="{FF2B5EF4-FFF2-40B4-BE49-F238E27FC236}">
                  <a16:creationId xmlns:a16="http://schemas.microsoft.com/office/drawing/2014/main" id="{89222E39-3C20-443C-9037-7349EA2F2250}"/>
                </a:ext>
              </a:extLst>
            </p:cNvPr>
            <p:cNvGrpSpPr/>
            <p:nvPr userDrawn="1"/>
          </p:nvGrpSpPr>
          <p:grpSpPr>
            <a:xfrm>
              <a:off x="-3605171" y="458674"/>
              <a:ext cx="3234311" cy="558875"/>
              <a:chOff x="-3605171" y="458674"/>
              <a:chExt cx="3234311" cy="558875"/>
            </a:xfrm>
          </p:grpSpPr>
          <p:sp>
            <p:nvSpPr>
              <p:cNvPr id="52" name="Rechthoek 51">
                <a:extLst>
                  <a:ext uri="{FF2B5EF4-FFF2-40B4-BE49-F238E27FC236}">
                    <a16:creationId xmlns:a16="http://schemas.microsoft.com/office/drawing/2014/main" id="{F7255B84-F7CE-4492-B3A9-8BEF73B39D9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53" name="Rechthoek 52">
                <a:extLst>
                  <a:ext uri="{FF2B5EF4-FFF2-40B4-BE49-F238E27FC236}">
                    <a16:creationId xmlns:a16="http://schemas.microsoft.com/office/drawing/2014/main" id="{E9238804-2074-4A67-A0A8-A842188C32E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ACABA068-F77C-4AEC-AF14-41DF2548B844}"/>
                  </a:ext>
                </a:extLst>
              </p:cNvPr>
              <p:cNvGrpSpPr/>
              <p:nvPr userDrawn="1"/>
            </p:nvGrpSpPr>
            <p:grpSpPr>
              <a:xfrm>
                <a:off x="-3386247" y="830871"/>
                <a:ext cx="139423" cy="109566"/>
                <a:chOff x="-2866744" y="827071"/>
                <a:chExt cx="168701" cy="132575"/>
              </a:xfrm>
            </p:grpSpPr>
            <p:grpSp>
              <p:nvGrpSpPr>
                <p:cNvPr id="90" name="Groep 89">
                  <a:extLst>
                    <a:ext uri="{FF2B5EF4-FFF2-40B4-BE49-F238E27FC236}">
                      <a16:creationId xmlns:a16="http://schemas.microsoft.com/office/drawing/2014/main" id="{5C6F0AC6-4D5F-4908-A60F-DD3EE0207E87}"/>
                    </a:ext>
                  </a:extLst>
                </p:cNvPr>
                <p:cNvGrpSpPr/>
                <p:nvPr userDrawn="1"/>
              </p:nvGrpSpPr>
              <p:grpSpPr>
                <a:xfrm>
                  <a:off x="-2866744" y="827071"/>
                  <a:ext cx="168701" cy="132575"/>
                  <a:chOff x="-2866744" y="827071"/>
                  <a:chExt cx="168701" cy="132575"/>
                </a:xfrm>
              </p:grpSpPr>
              <p:cxnSp>
                <p:nvCxnSpPr>
                  <p:cNvPr id="92" name="Rechte verbindingslijn 91">
                    <a:extLst>
                      <a:ext uri="{FF2B5EF4-FFF2-40B4-BE49-F238E27FC236}">
                        <a16:creationId xmlns:a16="http://schemas.microsoft.com/office/drawing/2014/main" id="{F929080F-AA59-4ABE-A477-66838EB23C6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3" name="Rechte verbindingslijn 92">
                    <a:extLst>
                      <a:ext uri="{FF2B5EF4-FFF2-40B4-BE49-F238E27FC236}">
                        <a16:creationId xmlns:a16="http://schemas.microsoft.com/office/drawing/2014/main" id="{375482F8-B6C7-470B-9B3A-94C6324791A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4" name="Rechte verbindingslijn 93">
                    <a:extLst>
                      <a:ext uri="{FF2B5EF4-FFF2-40B4-BE49-F238E27FC236}">
                        <a16:creationId xmlns:a16="http://schemas.microsoft.com/office/drawing/2014/main" id="{75095639-6272-4BFC-BE0E-B028134A34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023678CD-7151-4102-85F2-28048C6BAC3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93F4B68E-3EB3-4C0A-8C35-13C8808E6B8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1" name="Pijl: rechts 90">
                  <a:extLst>
                    <a:ext uri="{FF2B5EF4-FFF2-40B4-BE49-F238E27FC236}">
                      <a16:creationId xmlns:a16="http://schemas.microsoft.com/office/drawing/2014/main" id="{B83E7F9B-5477-4BCF-AD4E-29CAEE85FD4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EFD25E82-4342-476E-BC95-CB72BD984F85}"/>
                  </a:ext>
                </a:extLst>
              </p:cNvPr>
              <p:cNvGrpSpPr/>
              <p:nvPr userDrawn="1"/>
            </p:nvGrpSpPr>
            <p:grpSpPr>
              <a:xfrm>
                <a:off x="-3605171" y="830871"/>
                <a:ext cx="139423" cy="109566"/>
                <a:chOff x="-2866744" y="518074"/>
                <a:chExt cx="168701" cy="132575"/>
              </a:xfrm>
            </p:grpSpPr>
            <p:grpSp>
              <p:nvGrpSpPr>
                <p:cNvPr id="83" name="Groep 82">
                  <a:extLst>
                    <a:ext uri="{FF2B5EF4-FFF2-40B4-BE49-F238E27FC236}">
                      <a16:creationId xmlns:a16="http://schemas.microsoft.com/office/drawing/2014/main" id="{9B13F697-18E2-454A-AA3C-F634746CCB7D}"/>
                    </a:ext>
                  </a:extLst>
                </p:cNvPr>
                <p:cNvGrpSpPr/>
                <p:nvPr userDrawn="1"/>
              </p:nvGrpSpPr>
              <p:grpSpPr>
                <a:xfrm>
                  <a:off x="-2866744" y="518074"/>
                  <a:ext cx="168701" cy="132575"/>
                  <a:chOff x="-2866744" y="518074"/>
                  <a:chExt cx="168701" cy="132575"/>
                </a:xfrm>
              </p:grpSpPr>
              <p:cxnSp>
                <p:nvCxnSpPr>
                  <p:cNvPr id="85" name="Rechte verbindingslijn 84">
                    <a:extLst>
                      <a:ext uri="{FF2B5EF4-FFF2-40B4-BE49-F238E27FC236}">
                        <a16:creationId xmlns:a16="http://schemas.microsoft.com/office/drawing/2014/main" id="{3153D6AA-2684-4F65-B2F1-446E0508EC8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37802B53-B54D-451A-98CE-197D3F35978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0D9D09AB-C590-4314-933E-824D6E6DCC6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3D77C13E-6BBD-423F-AB3C-FB704D32840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3B202C9-E4CF-4786-B911-2AC9AECDBDB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4" name="Pijl: rechts 83">
                  <a:extLst>
                    <a:ext uri="{FF2B5EF4-FFF2-40B4-BE49-F238E27FC236}">
                      <a16:creationId xmlns:a16="http://schemas.microsoft.com/office/drawing/2014/main" id="{59A617FE-4EB7-4D37-BA5B-36745BDCAC5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61" name="Rechte verbindingslijn 60">
                <a:extLst>
                  <a:ext uri="{FF2B5EF4-FFF2-40B4-BE49-F238E27FC236}">
                    <a16:creationId xmlns:a16="http://schemas.microsoft.com/office/drawing/2014/main" id="{0FDFC62D-FFBE-4905-B7B5-76B18DA0F69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62" name="Rechte verbindingslijn 61">
                <a:extLst>
                  <a:ext uri="{FF2B5EF4-FFF2-40B4-BE49-F238E27FC236}">
                    <a16:creationId xmlns:a16="http://schemas.microsoft.com/office/drawing/2014/main" id="{3D542678-CF5A-4BB5-8F86-9FC3695E461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63" name="Rechthoek 62">
                <a:extLst>
                  <a:ext uri="{FF2B5EF4-FFF2-40B4-BE49-F238E27FC236}">
                    <a16:creationId xmlns:a16="http://schemas.microsoft.com/office/drawing/2014/main" id="{9010357E-E52A-4FEA-892B-CC2E24C2D98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4" name="Rechthoek 63">
                <a:extLst>
                  <a:ext uri="{FF2B5EF4-FFF2-40B4-BE49-F238E27FC236}">
                    <a16:creationId xmlns:a16="http://schemas.microsoft.com/office/drawing/2014/main" id="{FDCEF16F-5FEC-4AE0-89D3-116A495A3D4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65" name="Groep 64">
                <a:extLst>
                  <a:ext uri="{FF2B5EF4-FFF2-40B4-BE49-F238E27FC236}">
                    <a16:creationId xmlns:a16="http://schemas.microsoft.com/office/drawing/2014/main" id="{1FA945A0-2BEF-497D-B36B-3C8E5FFBE845}"/>
                  </a:ext>
                </a:extLst>
              </p:cNvPr>
              <p:cNvGrpSpPr/>
              <p:nvPr userDrawn="1"/>
            </p:nvGrpSpPr>
            <p:grpSpPr>
              <a:xfrm>
                <a:off x="-2916763" y="769168"/>
                <a:ext cx="268738" cy="248381"/>
                <a:chOff x="-2916763" y="769168"/>
                <a:chExt cx="268738" cy="248381"/>
              </a:xfrm>
            </p:grpSpPr>
            <p:sp>
              <p:nvSpPr>
                <p:cNvPr id="75" name="Rechthoek 74">
                  <a:extLst>
                    <a:ext uri="{FF2B5EF4-FFF2-40B4-BE49-F238E27FC236}">
                      <a16:creationId xmlns:a16="http://schemas.microsoft.com/office/drawing/2014/main" id="{8D6CFF58-04EE-4DDD-960B-5F2F6D356B7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76" name="Groep 75">
                  <a:extLst>
                    <a:ext uri="{FF2B5EF4-FFF2-40B4-BE49-F238E27FC236}">
                      <a16:creationId xmlns:a16="http://schemas.microsoft.com/office/drawing/2014/main" id="{0D9CBE01-EA25-4474-85F3-4F6C627391AB}"/>
                    </a:ext>
                  </a:extLst>
                </p:cNvPr>
                <p:cNvGrpSpPr/>
                <p:nvPr userDrawn="1"/>
              </p:nvGrpSpPr>
              <p:grpSpPr>
                <a:xfrm>
                  <a:off x="-2866744" y="827071"/>
                  <a:ext cx="168701" cy="132575"/>
                  <a:chOff x="-2866744" y="827071"/>
                  <a:chExt cx="168701" cy="132575"/>
                </a:xfrm>
              </p:grpSpPr>
              <p:cxnSp>
                <p:nvCxnSpPr>
                  <p:cNvPr id="78" name="Rechte verbindingslijn 77">
                    <a:extLst>
                      <a:ext uri="{FF2B5EF4-FFF2-40B4-BE49-F238E27FC236}">
                        <a16:creationId xmlns:a16="http://schemas.microsoft.com/office/drawing/2014/main" id="{677AAA01-224E-47D3-9F95-93567192B66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EAA11DEC-3D0B-4605-B600-17DD2B0083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051D9BE8-F593-4919-A164-ACAB756714D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5F022271-5AA1-4ED8-A406-A6337C12DFF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29541267-8022-4244-843C-7DB8ABD54B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7" name="Pijl: rechts 76">
                  <a:extLst>
                    <a:ext uri="{FF2B5EF4-FFF2-40B4-BE49-F238E27FC236}">
                      <a16:creationId xmlns:a16="http://schemas.microsoft.com/office/drawing/2014/main" id="{9A21FAF0-1DD6-4719-83CF-CA6056EDBF8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6" name="Groep 65">
                <a:extLst>
                  <a:ext uri="{FF2B5EF4-FFF2-40B4-BE49-F238E27FC236}">
                    <a16:creationId xmlns:a16="http://schemas.microsoft.com/office/drawing/2014/main" id="{E7991F67-BCEB-48D8-9DD3-7E190FF56FCF}"/>
                  </a:ext>
                </a:extLst>
              </p:cNvPr>
              <p:cNvGrpSpPr/>
              <p:nvPr userDrawn="1"/>
            </p:nvGrpSpPr>
            <p:grpSpPr>
              <a:xfrm>
                <a:off x="-2916763" y="460171"/>
                <a:ext cx="268738" cy="248381"/>
                <a:chOff x="-2916763" y="460171"/>
                <a:chExt cx="268738" cy="248381"/>
              </a:xfrm>
            </p:grpSpPr>
            <p:sp>
              <p:nvSpPr>
                <p:cNvPr id="67" name="Rechthoek 66">
                  <a:extLst>
                    <a:ext uri="{FF2B5EF4-FFF2-40B4-BE49-F238E27FC236}">
                      <a16:creationId xmlns:a16="http://schemas.microsoft.com/office/drawing/2014/main" id="{A6F64035-8C68-4129-8C68-AB22F710F6B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33096C04-DE8F-40F7-9631-4653D45E747B}"/>
                    </a:ext>
                  </a:extLst>
                </p:cNvPr>
                <p:cNvGrpSpPr/>
                <p:nvPr userDrawn="1"/>
              </p:nvGrpSpPr>
              <p:grpSpPr>
                <a:xfrm>
                  <a:off x="-2866744" y="518074"/>
                  <a:ext cx="168701" cy="132575"/>
                  <a:chOff x="-2866744" y="518074"/>
                  <a:chExt cx="168701" cy="132575"/>
                </a:xfrm>
              </p:grpSpPr>
              <p:cxnSp>
                <p:nvCxnSpPr>
                  <p:cNvPr id="70" name="Rechte verbindingslijn 69">
                    <a:extLst>
                      <a:ext uri="{FF2B5EF4-FFF2-40B4-BE49-F238E27FC236}">
                        <a16:creationId xmlns:a16="http://schemas.microsoft.com/office/drawing/2014/main" id="{7659EDD5-7821-441D-98C5-740A96399C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CD66D123-E780-4611-B441-3465A72055C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088FDCA-E4AF-4C79-8E04-610114E9EAC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882987A1-31A8-4ED6-81C1-905E79C47AF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957EAA41-576A-45DE-838F-08D0957AA3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4C10396F-4FB7-4AA0-BC83-479A152715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99" name="INSTRUCTIE">
            <a:extLst>
              <a:ext uri="{FF2B5EF4-FFF2-40B4-BE49-F238E27FC236}">
                <a16:creationId xmlns:a16="http://schemas.microsoft.com/office/drawing/2014/main" id="{1F420F39-7D32-43A5-8C63-3428CCC6BF45}"/>
              </a:ext>
            </a:extLst>
          </p:cNvPr>
          <p:cNvGrpSpPr/>
          <p:nvPr userDrawn="1"/>
        </p:nvGrpSpPr>
        <p:grpSpPr>
          <a:xfrm>
            <a:off x="12377595" y="0"/>
            <a:ext cx="3693386" cy="5270646"/>
            <a:chOff x="-3786437" y="0"/>
            <a:chExt cx="3693386" cy="5270646"/>
          </a:xfrm>
        </p:grpSpPr>
        <p:sp>
          <p:nvSpPr>
            <p:cNvPr id="100" name="Rechthoek 99">
              <a:extLst>
                <a:ext uri="{FF2B5EF4-FFF2-40B4-BE49-F238E27FC236}">
                  <a16:creationId xmlns:a16="http://schemas.microsoft.com/office/drawing/2014/main" id="{A22377B4-D1F9-4514-A2FF-DC337A623081}"/>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101" name="Rechthoek 100">
              <a:extLst>
                <a:ext uri="{FF2B5EF4-FFF2-40B4-BE49-F238E27FC236}">
                  <a16:creationId xmlns:a16="http://schemas.microsoft.com/office/drawing/2014/main" id="{D678A6FB-6A6A-4811-AD7D-1AC5D778967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02" name="Ovaal 101">
              <a:extLst>
                <a:ext uri="{FF2B5EF4-FFF2-40B4-BE49-F238E27FC236}">
                  <a16:creationId xmlns:a16="http://schemas.microsoft.com/office/drawing/2014/main" id="{B8E6A442-478D-492B-84CB-F837AD659C3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3" name="Rechthoek 102">
              <a:extLst>
                <a:ext uri="{FF2B5EF4-FFF2-40B4-BE49-F238E27FC236}">
                  <a16:creationId xmlns:a16="http://schemas.microsoft.com/office/drawing/2014/main" id="{DBF71742-F8FD-43F9-B45B-6D046B3079C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Groep 103">
              <a:extLst>
                <a:ext uri="{FF2B5EF4-FFF2-40B4-BE49-F238E27FC236}">
                  <a16:creationId xmlns:a16="http://schemas.microsoft.com/office/drawing/2014/main" id="{ABA001A4-4034-425F-967F-28E0EF271DAB}"/>
                </a:ext>
              </a:extLst>
            </p:cNvPr>
            <p:cNvGrpSpPr/>
            <p:nvPr userDrawn="1"/>
          </p:nvGrpSpPr>
          <p:grpSpPr>
            <a:xfrm>
              <a:off x="-3316179" y="1231351"/>
              <a:ext cx="294789" cy="318834"/>
              <a:chOff x="14466489" y="1001522"/>
              <a:chExt cx="290627" cy="314333"/>
            </a:xfrm>
          </p:grpSpPr>
          <p:sp>
            <p:nvSpPr>
              <p:cNvPr id="133" name="Rechthoek 132">
                <a:extLst>
                  <a:ext uri="{FF2B5EF4-FFF2-40B4-BE49-F238E27FC236}">
                    <a16:creationId xmlns:a16="http://schemas.microsoft.com/office/drawing/2014/main" id="{3B211850-1507-47B5-B1B2-B492EFA2C1A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4" name="Ovaal 133">
                <a:extLst>
                  <a:ext uri="{FF2B5EF4-FFF2-40B4-BE49-F238E27FC236}">
                    <a16:creationId xmlns:a16="http://schemas.microsoft.com/office/drawing/2014/main" id="{8A0F17BD-43FE-431F-A6DF-BD20F2386E9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35" name="Vrije vorm: vorm 134">
                <a:extLst>
                  <a:ext uri="{FF2B5EF4-FFF2-40B4-BE49-F238E27FC236}">
                    <a16:creationId xmlns:a16="http://schemas.microsoft.com/office/drawing/2014/main" id="{FD17878B-EA1C-4B0A-BE79-561E97F75B5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36" name="Rechthoek: afgeronde hoeken 135">
                <a:extLst>
                  <a:ext uri="{FF2B5EF4-FFF2-40B4-BE49-F238E27FC236}">
                    <a16:creationId xmlns:a16="http://schemas.microsoft.com/office/drawing/2014/main" id="{8EB74D34-8435-4687-9040-7AB6F6299E2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37" name="Rechte verbindingslijn 136">
                <a:extLst>
                  <a:ext uri="{FF2B5EF4-FFF2-40B4-BE49-F238E27FC236}">
                    <a16:creationId xmlns:a16="http://schemas.microsoft.com/office/drawing/2014/main" id="{1851DD70-78AB-4AB4-866E-4FDA6C5FE95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470EE96A-4293-4674-BC8D-913349B4A198}"/>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5" name="Ovaal 104">
              <a:extLst>
                <a:ext uri="{FF2B5EF4-FFF2-40B4-BE49-F238E27FC236}">
                  <a16:creationId xmlns:a16="http://schemas.microsoft.com/office/drawing/2014/main" id="{ED9AEC5C-8ABE-454A-8D09-5F26F15D316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6" name="Rechthoek 105">
              <a:extLst>
                <a:ext uri="{FF2B5EF4-FFF2-40B4-BE49-F238E27FC236}">
                  <a16:creationId xmlns:a16="http://schemas.microsoft.com/office/drawing/2014/main" id="{2FB17A0B-84D6-4C1D-A44F-F8334B740B0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7" name="Groep 106">
              <a:extLst>
                <a:ext uri="{FF2B5EF4-FFF2-40B4-BE49-F238E27FC236}">
                  <a16:creationId xmlns:a16="http://schemas.microsoft.com/office/drawing/2014/main" id="{D8E66C57-3B1D-4EC8-8E55-C1C13AAE15B3}"/>
                </a:ext>
              </a:extLst>
            </p:cNvPr>
            <p:cNvGrpSpPr/>
            <p:nvPr userDrawn="1"/>
          </p:nvGrpSpPr>
          <p:grpSpPr>
            <a:xfrm>
              <a:off x="-3311319" y="2164285"/>
              <a:ext cx="825500" cy="209550"/>
              <a:chOff x="13504624" y="2482850"/>
              <a:chExt cx="825500" cy="209550"/>
            </a:xfrm>
          </p:grpSpPr>
          <p:sp>
            <p:nvSpPr>
              <p:cNvPr id="130" name="Rechthoek 129">
                <a:extLst>
                  <a:ext uri="{FF2B5EF4-FFF2-40B4-BE49-F238E27FC236}">
                    <a16:creationId xmlns:a16="http://schemas.microsoft.com/office/drawing/2014/main" id="{14D2BE09-DC09-4D07-81A3-718AB0A760C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31" name="Rechte verbindingslijn 130">
                <a:extLst>
                  <a:ext uri="{FF2B5EF4-FFF2-40B4-BE49-F238E27FC236}">
                    <a16:creationId xmlns:a16="http://schemas.microsoft.com/office/drawing/2014/main" id="{B0F05F09-6FAA-4D88-B8C0-40A96F78A88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2" name="Gelijkbenige driehoek 131">
                <a:extLst>
                  <a:ext uri="{FF2B5EF4-FFF2-40B4-BE49-F238E27FC236}">
                    <a16:creationId xmlns:a16="http://schemas.microsoft.com/office/drawing/2014/main" id="{2B8B25F6-A069-4074-8492-6B5B3620F39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08" name="Ovaal 107">
              <a:extLst>
                <a:ext uri="{FF2B5EF4-FFF2-40B4-BE49-F238E27FC236}">
                  <a16:creationId xmlns:a16="http://schemas.microsoft.com/office/drawing/2014/main" id="{7CA1B5B8-17A6-45B4-B929-C40E3A404F9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9" name="Rechthoek 108">
              <a:extLst>
                <a:ext uri="{FF2B5EF4-FFF2-40B4-BE49-F238E27FC236}">
                  <a16:creationId xmlns:a16="http://schemas.microsoft.com/office/drawing/2014/main" id="{7A308080-7EF4-4EA5-9FA7-B77A755B24C3}"/>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10" name="Groep 109">
              <a:extLst>
                <a:ext uri="{FF2B5EF4-FFF2-40B4-BE49-F238E27FC236}">
                  <a16:creationId xmlns:a16="http://schemas.microsoft.com/office/drawing/2014/main" id="{7EE18D4C-244D-4D3E-915C-928669055181}"/>
                </a:ext>
              </a:extLst>
            </p:cNvPr>
            <p:cNvGrpSpPr/>
            <p:nvPr userDrawn="1"/>
          </p:nvGrpSpPr>
          <p:grpSpPr>
            <a:xfrm>
              <a:off x="-3408294" y="3643742"/>
              <a:ext cx="622283" cy="612920"/>
              <a:chOff x="12617641" y="3403239"/>
              <a:chExt cx="752963" cy="741634"/>
            </a:xfrm>
          </p:grpSpPr>
          <p:grpSp>
            <p:nvGrpSpPr>
              <p:cNvPr id="114" name="Groep 113">
                <a:extLst>
                  <a:ext uri="{FF2B5EF4-FFF2-40B4-BE49-F238E27FC236}">
                    <a16:creationId xmlns:a16="http://schemas.microsoft.com/office/drawing/2014/main" id="{24A14522-0E84-4349-8001-3DA129E736C9}"/>
                  </a:ext>
                </a:extLst>
              </p:cNvPr>
              <p:cNvGrpSpPr/>
              <p:nvPr userDrawn="1"/>
            </p:nvGrpSpPr>
            <p:grpSpPr>
              <a:xfrm>
                <a:off x="12771530" y="3403239"/>
                <a:ext cx="467176" cy="448491"/>
                <a:chOff x="12782157" y="3403239"/>
                <a:chExt cx="467176" cy="448491"/>
              </a:xfrm>
            </p:grpSpPr>
            <p:grpSp>
              <p:nvGrpSpPr>
                <p:cNvPr id="117" name="Groep 116">
                  <a:extLst>
                    <a:ext uri="{FF2B5EF4-FFF2-40B4-BE49-F238E27FC236}">
                      <a16:creationId xmlns:a16="http://schemas.microsoft.com/office/drawing/2014/main" id="{A0EE4031-09F8-4288-9F3B-6EC55AC84275}"/>
                    </a:ext>
                  </a:extLst>
                </p:cNvPr>
                <p:cNvGrpSpPr/>
                <p:nvPr userDrawn="1"/>
              </p:nvGrpSpPr>
              <p:grpSpPr>
                <a:xfrm>
                  <a:off x="12782157" y="3403239"/>
                  <a:ext cx="412976" cy="396132"/>
                  <a:chOff x="13554906" y="3320109"/>
                  <a:chExt cx="443917" cy="425811"/>
                </a:xfrm>
              </p:grpSpPr>
              <p:grpSp>
                <p:nvGrpSpPr>
                  <p:cNvPr id="124" name="Groep 123">
                    <a:extLst>
                      <a:ext uri="{FF2B5EF4-FFF2-40B4-BE49-F238E27FC236}">
                        <a16:creationId xmlns:a16="http://schemas.microsoft.com/office/drawing/2014/main" id="{5F8183EE-0F5F-4D17-B4D0-2E49BE72A10D}"/>
                      </a:ext>
                    </a:extLst>
                  </p:cNvPr>
                  <p:cNvGrpSpPr/>
                  <p:nvPr userDrawn="1"/>
                </p:nvGrpSpPr>
                <p:grpSpPr>
                  <a:xfrm>
                    <a:off x="13554906" y="3320109"/>
                    <a:ext cx="443917" cy="425811"/>
                    <a:chOff x="12909684" y="1276143"/>
                    <a:chExt cx="443917" cy="425811"/>
                  </a:xfrm>
                </p:grpSpPr>
                <p:sp>
                  <p:nvSpPr>
                    <p:cNvPr id="127" name="Rechthoek 126">
                      <a:extLst>
                        <a:ext uri="{FF2B5EF4-FFF2-40B4-BE49-F238E27FC236}">
                          <a16:creationId xmlns:a16="http://schemas.microsoft.com/office/drawing/2014/main" id="{A3EED27F-2C2D-4ABC-BABD-4F140A8A3BD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86D4DDD4-7867-48F8-98FB-DA604A2BE5C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DD9013C8-4485-43B5-BD85-37A09F57730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25" name="Afbeelding 124">
                    <a:extLst>
                      <a:ext uri="{FF2B5EF4-FFF2-40B4-BE49-F238E27FC236}">
                        <a16:creationId xmlns:a16="http://schemas.microsoft.com/office/drawing/2014/main" id="{8FED7E66-6E4C-48F3-B494-B50E11B84EA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6" name="Afbeelding 125">
                    <a:extLst>
                      <a:ext uri="{FF2B5EF4-FFF2-40B4-BE49-F238E27FC236}">
                        <a16:creationId xmlns:a16="http://schemas.microsoft.com/office/drawing/2014/main" id="{3E825891-4EDB-4232-BA50-7ECF66D9ADB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8" name="Groep 117">
                  <a:extLst>
                    <a:ext uri="{FF2B5EF4-FFF2-40B4-BE49-F238E27FC236}">
                      <a16:creationId xmlns:a16="http://schemas.microsoft.com/office/drawing/2014/main" id="{F5077C1A-F41C-4CEF-B669-50BBC358A968}"/>
                    </a:ext>
                  </a:extLst>
                </p:cNvPr>
                <p:cNvGrpSpPr/>
                <p:nvPr userDrawn="1"/>
              </p:nvGrpSpPr>
              <p:grpSpPr>
                <a:xfrm>
                  <a:off x="13103513" y="3705268"/>
                  <a:ext cx="145820" cy="146462"/>
                  <a:chOff x="13096169" y="3602278"/>
                  <a:chExt cx="145820" cy="146462"/>
                </a:xfrm>
              </p:grpSpPr>
              <p:sp>
                <p:nvSpPr>
                  <p:cNvPr id="122" name="Rechthoek 121">
                    <a:extLst>
                      <a:ext uri="{FF2B5EF4-FFF2-40B4-BE49-F238E27FC236}">
                        <a16:creationId xmlns:a16="http://schemas.microsoft.com/office/drawing/2014/main" id="{FE0C9EB8-A836-4FDE-AB74-BC28215EED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6CE9AD62-9232-443A-9A0A-B29EB81CDB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9" name="Groep 118">
                  <a:extLst>
                    <a:ext uri="{FF2B5EF4-FFF2-40B4-BE49-F238E27FC236}">
                      <a16:creationId xmlns:a16="http://schemas.microsoft.com/office/drawing/2014/main" id="{02B4FF78-3247-4189-B959-6DDB6DEC3603}"/>
                    </a:ext>
                  </a:extLst>
                </p:cNvPr>
                <p:cNvGrpSpPr/>
                <p:nvPr userDrawn="1"/>
              </p:nvGrpSpPr>
              <p:grpSpPr>
                <a:xfrm rot="10800000">
                  <a:off x="13061402" y="3665637"/>
                  <a:ext cx="145820" cy="146462"/>
                  <a:chOff x="13096169" y="3602278"/>
                  <a:chExt cx="145820" cy="146462"/>
                </a:xfrm>
              </p:grpSpPr>
              <p:sp>
                <p:nvSpPr>
                  <p:cNvPr id="120" name="Rechthoek 119">
                    <a:extLst>
                      <a:ext uri="{FF2B5EF4-FFF2-40B4-BE49-F238E27FC236}">
                        <a16:creationId xmlns:a16="http://schemas.microsoft.com/office/drawing/2014/main" id="{ADC8F611-7BA4-49FF-AA41-513F239BBC0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11B61DAB-C59F-4013-813E-145550848E7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15" name="Rechthoek 114">
                <a:extLst>
                  <a:ext uri="{FF2B5EF4-FFF2-40B4-BE49-F238E27FC236}">
                    <a16:creationId xmlns:a16="http://schemas.microsoft.com/office/drawing/2014/main" id="{BA2FC941-2205-4475-8B7A-0B139670D6F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16" name="Gelijkbenige driehoek 115">
                <a:extLst>
                  <a:ext uri="{FF2B5EF4-FFF2-40B4-BE49-F238E27FC236}">
                    <a16:creationId xmlns:a16="http://schemas.microsoft.com/office/drawing/2014/main" id="{120C0ED9-4A87-4A4E-B05A-8BD8EEBD17A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1" name="ICOON_info">
              <a:extLst>
                <a:ext uri="{FF2B5EF4-FFF2-40B4-BE49-F238E27FC236}">
                  <a16:creationId xmlns:a16="http://schemas.microsoft.com/office/drawing/2014/main" id="{A48D71B2-D767-439D-A844-D50B02A222A4}"/>
                </a:ext>
              </a:extLst>
            </p:cNvPr>
            <p:cNvGrpSpPr/>
            <p:nvPr userDrawn="1"/>
          </p:nvGrpSpPr>
          <p:grpSpPr>
            <a:xfrm>
              <a:off x="-376736" y="4271597"/>
              <a:ext cx="283685" cy="283685"/>
              <a:chOff x="-510741" y="5913713"/>
              <a:chExt cx="267555" cy="267555"/>
            </a:xfrm>
          </p:grpSpPr>
          <p:sp>
            <p:nvSpPr>
              <p:cNvPr id="112" name="Ovaal 111">
                <a:extLst>
                  <a:ext uri="{FF2B5EF4-FFF2-40B4-BE49-F238E27FC236}">
                    <a16:creationId xmlns:a16="http://schemas.microsoft.com/office/drawing/2014/main" id="{B1B186AA-EAC0-4A9F-A44D-5C0C21E70E7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13" name="Graphic 163" descr="Informatie">
                <a:extLst>
                  <a:ext uri="{FF2B5EF4-FFF2-40B4-BE49-F238E27FC236}">
                    <a16:creationId xmlns:a16="http://schemas.microsoft.com/office/drawing/2014/main" id="{F3682EA2-A0FF-4BD9-AB8F-95093F654B0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44" name="Groep 143">
            <a:extLst>
              <a:ext uri="{FF2B5EF4-FFF2-40B4-BE49-F238E27FC236}">
                <a16:creationId xmlns:a16="http://schemas.microsoft.com/office/drawing/2014/main" id="{B190BBE3-09A5-494B-9D34-C8D9FE728428}"/>
              </a:ext>
            </a:extLst>
          </p:cNvPr>
          <p:cNvGrpSpPr/>
          <p:nvPr userDrawn="1"/>
        </p:nvGrpSpPr>
        <p:grpSpPr>
          <a:xfrm>
            <a:off x="0" y="-2084542"/>
            <a:ext cx="2859314" cy="1913465"/>
            <a:chOff x="0" y="-2084542"/>
            <a:chExt cx="2859314" cy="1913465"/>
          </a:xfrm>
        </p:grpSpPr>
        <p:grpSp>
          <p:nvGrpSpPr>
            <p:cNvPr id="145" name="Groep 144">
              <a:extLst>
                <a:ext uri="{FF2B5EF4-FFF2-40B4-BE49-F238E27FC236}">
                  <a16:creationId xmlns:a16="http://schemas.microsoft.com/office/drawing/2014/main" id="{36212CCA-9DC9-4757-907A-AECA81171A29}"/>
                </a:ext>
              </a:extLst>
            </p:cNvPr>
            <p:cNvGrpSpPr/>
            <p:nvPr userDrawn="1"/>
          </p:nvGrpSpPr>
          <p:grpSpPr>
            <a:xfrm>
              <a:off x="0" y="-2084542"/>
              <a:ext cx="2859314" cy="1913465"/>
              <a:chOff x="-6934" y="-6325808"/>
              <a:chExt cx="2859314" cy="1913465"/>
            </a:xfrm>
          </p:grpSpPr>
          <p:sp>
            <p:nvSpPr>
              <p:cNvPr id="147" name="Rechthoek 146">
                <a:extLst>
                  <a:ext uri="{FF2B5EF4-FFF2-40B4-BE49-F238E27FC236}">
                    <a16:creationId xmlns:a16="http://schemas.microsoft.com/office/drawing/2014/main" id="{007306D8-EC8E-49CD-B9C7-682E8F0DF120}"/>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48" name="Ovaal 147">
                <a:extLst>
                  <a:ext uri="{FF2B5EF4-FFF2-40B4-BE49-F238E27FC236}">
                    <a16:creationId xmlns:a16="http://schemas.microsoft.com/office/drawing/2014/main" id="{78EC9D3B-B513-4A0E-97AB-395B51A71190}"/>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9" name="Rechthoek 148">
                <a:extLst>
                  <a:ext uri="{FF2B5EF4-FFF2-40B4-BE49-F238E27FC236}">
                    <a16:creationId xmlns:a16="http://schemas.microsoft.com/office/drawing/2014/main" id="{5C5ED7D8-CE2C-41AF-9872-F55F6FBA9417}"/>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50" name="Rechte verbindingslijn 149">
                <a:extLst>
                  <a:ext uri="{FF2B5EF4-FFF2-40B4-BE49-F238E27FC236}">
                    <a16:creationId xmlns:a16="http://schemas.microsoft.com/office/drawing/2014/main" id="{15F22515-3A1A-4089-87D7-99E4FDD47E1E}"/>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46" name="Afbeelding 145">
              <a:extLst>
                <a:ext uri="{FF2B5EF4-FFF2-40B4-BE49-F238E27FC236}">
                  <a16:creationId xmlns:a16="http://schemas.microsoft.com/office/drawing/2014/main" id="{7A9C590C-CAE8-4F4F-8902-94D0F6E8F51E}"/>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49557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2250" fill="hold"/>
                                        <p:tgtEl>
                                          <p:spTgt spid="26"/>
                                        </p:tgtEl>
                                        <p:attrNameLst>
                                          <p:attrName>ppt_x</p:attrName>
                                        </p:attrNameLst>
                                      </p:cBhvr>
                                      <p:tavLst>
                                        <p:tav tm="0">
                                          <p:val>
                                            <p:strVal val="0-#ppt_w/2"/>
                                          </p:val>
                                        </p:tav>
                                        <p:tav tm="100000">
                                          <p:val>
                                            <p:strVal val="#ppt_x"/>
                                          </p:val>
                                        </p:tav>
                                      </p:tavLst>
                                    </p:anim>
                                    <p:anim calcmode="lin" valueType="num">
                                      <p:cBhvr additive="base">
                                        <p:cTn id="20" dur="22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250" fill="hold"/>
                                        <p:tgtEl>
                                          <p:spTgt spid="24"/>
                                        </p:tgtEl>
                                        <p:attrNameLst>
                                          <p:attrName>ppt_x</p:attrName>
                                        </p:attrNameLst>
                                      </p:cBhvr>
                                      <p:tavLst>
                                        <p:tav tm="0">
                                          <p:val>
                                            <p:strVal val="0-#ppt_w/2"/>
                                          </p:val>
                                        </p:tav>
                                        <p:tav tm="100000">
                                          <p:val>
                                            <p:strVal val="#ppt_x"/>
                                          </p:val>
                                        </p:tav>
                                      </p:tavLst>
                                    </p:anim>
                                    <p:anim calcmode="lin" valueType="num">
                                      <p:cBhvr additive="base">
                                        <p:cTn id="24" dur="225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250" fill="hold"/>
                                        <p:tgtEl>
                                          <p:spTgt spid="21"/>
                                        </p:tgtEl>
                                        <p:attrNameLst>
                                          <p:attrName>ppt_x</p:attrName>
                                        </p:attrNameLst>
                                      </p:cBhvr>
                                      <p:tavLst>
                                        <p:tav tm="0">
                                          <p:val>
                                            <p:strVal val="0-#ppt_w/2"/>
                                          </p:val>
                                        </p:tav>
                                        <p:tav tm="100000">
                                          <p:val>
                                            <p:strVal val="#ppt_x"/>
                                          </p:val>
                                        </p:tav>
                                      </p:tavLst>
                                    </p:anim>
                                    <p:anim calcmode="lin" valueType="num">
                                      <p:cBhvr additive="base">
                                        <p:cTn id="28" dur="22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3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1+#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40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1+#ppt_w/2"/>
                                          </p:val>
                                        </p:tav>
                                        <p:tav tm="100000">
                                          <p:val>
                                            <p:strVal val="#ppt_x"/>
                                          </p:val>
                                        </p:tav>
                                      </p:tavLst>
                                    </p:anim>
                                    <p:anim calcmode="lin" valueType="num">
                                      <p:cBhvr additive="base">
                                        <p:cTn id="36" dur="10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45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1+#ppt_w/2"/>
                                          </p:val>
                                        </p:tav>
                                        <p:tav tm="100000">
                                          <p:val>
                                            <p:strVal val="#ppt_x"/>
                                          </p:val>
                                        </p:tav>
                                      </p:tavLst>
                                    </p:anim>
                                    <p:anim calcmode="lin" valueType="num">
                                      <p:cBhvr additive="base">
                                        <p:cTn id="4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tmplLst>
          <p:tmpl>
            <p:tnLst>
              <p:par>
                <p:cTn presetID="2" presetClass="entr" presetSubtype="8" decel="100000" fill="hold" nodeType="withEffect">
                  <p:stCondLst>
                    <p:cond delay="20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2250" fill="hold"/>
                        <p:tgtEl>
                          <p:spTgt spid="24"/>
                        </p:tgtEl>
                        <p:attrNameLst>
                          <p:attrName>ppt_x</p:attrName>
                        </p:attrNameLst>
                      </p:cBhvr>
                      <p:tavLst>
                        <p:tav tm="0">
                          <p:val>
                            <p:strVal val="0-#ppt_w/2"/>
                          </p:val>
                        </p:tav>
                        <p:tav tm="100000">
                          <p:val>
                            <p:strVal val="#ppt_x"/>
                          </p:val>
                        </p:tav>
                      </p:tavLst>
                    </p:anim>
                    <p:anim calcmode="lin" valueType="num">
                      <p:cBhvr additive="base">
                        <p:cTn dur="2250" fill="hold"/>
                        <p:tgtEl>
                          <p:spTgt spid="24"/>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decel="100000" fill="hold" nodeType="withEffect">
                  <p:stCondLst>
                    <p:cond delay="1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250" fill="hold"/>
                        <p:tgtEl>
                          <p:spTgt spid="26"/>
                        </p:tgtEl>
                        <p:attrNameLst>
                          <p:attrName>ppt_x</p:attrName>
                        </p:attrNameLst>
                      </p:cBhvr>
                      <p:tavLst>
                        <p:tav tm="0">
                          <p:val>
                            <p:strVal val="0-#ppt_w/2"/>
                          </p:val>
                        </p:tav>
                        <p:tav tm="100000">
                          <p:val>
                            <p:strVal val="#ppt_x"/>
                          </p:val>
                        </p:tav>
                      </p:tavLst>
                    </p:anim>
                    <p:anim calcmode="lin" valueType="num">
                      <p:cBhvr additive="base">
                        <p:cTn dur="2250" fill="hold"/>
                        <p:tgtEl>
                          <p:spTgt spid="26"/>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8"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21" grpId="0" animBg="1">
        <p:tmplLst>
          <p:tmpl>
            <p:tnLst>
              <p:par>
                <p:cTn presetID="2" presetClass="entr" presetSubtype="8"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2250" fill="hold"/>
                        <p:tgtEl>
                          <p:spTgt spid="21"/>
                        </p:tgtEl>
                        <p:attrNameLst>
                          <p:attrName>ppt_x</p:attrName>
                        </p:attrNameLst>
                      </p:cBhvr>
                      <p:tavLst>
                        <p:tav tm="0">
                          <p:val>
                            <p:strVal val="0-#ppt_w/2"/>
                          </p:val>
                        </p:tav>
                        <p:tav tm="100000">
                          <p:val>
                            <p:strVal val="#ppt_x"/>
                          </p:val>
                        </p:tav>
                      </p:tavLst>
                    </p:anim>
                    <p:anim calcmode="lin" valueType="num">
                      <p:cBhvr additive="base">
                        <p:cTn dur="225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0-#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tmplLst>
          <p:tmpl>
            <p:tnLst>
              <p:par>
                <p:cTn presetID="2" presetClass="entr" presetSubtype="8" decel="10000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met achtergrond)">
    <p:spTree>
      <p:nvGrpSpPr>
        <p:cNvPr id="1" name=""/>
        <p:cNvGrpSpPr/>
        <p:nvPr/>
      </p:nvGrpSpPr>
      <p:grpSpPr>
        <a:xfrm>
          <a:off x="0" y="0"/>
          <a:ext cx="0" cy="0"/>
          <a:chOff x="0" y="0"/>
          <a:chExt cx="0" cy="0"/>
        </a:xfrm>
      </p:grpSpPr>
      <p:sp>
        <p:nvSpPr>
          <p:cNvPr id="144" name="Vrije vorm: vorm 143">
            <a:extLst>
              <a:ext uri="{FF2B5EF4-FFF2-40B4-BE49-F238E27FC236}">
                <a16:creationId xmlns:a16="http://schemas.microsoft.com/office/drawing/2014/main" id="{3F0969FF-EED1-4C95-AD5F-C379FAF5E751}"/>
              </a:ext>
            </a:extLst>
          </p:cNvPr>
          <p:cNvSpPr/>
          <p:nvPr userDrawn="1"/>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rgbClr val="4EBAAA"/>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a:latin typeface="+mj-lt"/>
            </a:endParaRPr>
          </a:p>
        </p:txBody>
      </p:sp>
      <p:grpSp>
        <p:nvGrpSpPr>
          <p:cNvPr id="199" name="Groep 198">
            <a:extLst>
              <a:ext uri="{FF2B5EF4-FFF2-40B4-BE49-F238E27FC236}">
                <a16:creationId xmlns:a16="http://schemas.microsoft.com/office/drawing/2014/main" id="{01BC2C48-6A49-4845-8CEE-B9F0D25F444B}"/>
              </a:ext>
            </a:extLst>
          </p:cNvPr>
          <p:cNvGrpSpPr/>
          <p:nvPr userDrawn="1"/>
        </p:nvGrpSpPr>
        <p:grpSpPr>
          <a:xfrm>
            <a:off x="-1" y="-1"/>
            <a:ext cx="12184570" cy="6858001"/>
            <a:chOff x="0" y="0"/>
            <a:chExt cx="8452704" cy="4757546"/>
          </a:xfrm>
        </p:grpSpPr>
        <p:pic>
          <p:nvPicPr>
            <p:cNvPr id="200" name="Afbeelding 199" descr="Afbeelding met foto, wit, groep, zwart&#10;&#10;Automatisch gegenereerde beschrijving">
              <a:extLst>
                <a:ext uri="{FF2B5EF4-FFF2-40B4-BE49-F238E27FC236}">
                  <a16:creationId xmlns:a16="http://schemas.microsoft.com/office/drawing/2014/main" id="{2856B393-0674-47E0-AFDA-47B8D4C0267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b="30628"/>
            <a:stretch/>
          </p:blipFill>
          <p:spPr>
            <a:xfrm>
              <a:off x="0" y="0"/>
              <a:ext cx="4849803" cy="4757546"/>
            </a:xfrm>
            <a:prstGeom prst="rect">
              <a:avLst/>
            </a:prstGeom>
          </p:spPr>
        </p:pic>
        <p:pic>
          <p:nvPicPr>
            <p:cNvPr id="201" name="Afbeelding 200" descr="Afbeelding met foto, wit, groep, zwart&#10;&#10;Automatisch gegenereerde beschrijving">
              <a:extLst>
                <a:ext uri="{FF2B5EF4-FFF2-40B4-BE49-F238E27FC236}">
                  <a16:creationId xmlns:a16="http://schemas.microsoft.com/office/drawing/2014/main" id="{7206AAA5-034F-457C-8454-DAA6EC80829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5712" r="-1" b="30628"/>
            <a:stretch/>
          </p:blipFill>
          <p:spPr>
            <a:xfrm>
              <a:off x="4849804" y="0"/>
              <a:ext cx="3602900" cy="4757546"/>
            </a:xfrm>
            <a:prstGeom prst="rect">
              <a:avLst/>
            </a:prstGeom>
          </p:spPr>
        </p:pic>
      </p:grpSp>
      <p:sp>
        <p:nvSpPr>
          <p:cNvPr id="24" name="Tijdelijke aanduiding voor verticale tekst 23">
            <a:extLst>
              <a:ext uri="{FF2B5EF4-FFF2-40B4-BE49-F238E27FC236}">
                <a16:creationId xmlns:a16="http://schemas.microsoft.com/office/drawing/2014/main" id="{6B4D8ED7-AC58-4D3C-9E30-D3A4D71E458B}"/>
              </a:ext>
            </a:extLst>
          </p:cNvPr>
          <p:cNvSpPr>
            <a:spLocks noGrp="1"/>
          </p:cNvSpPr>
          <p:nvPr>
            <p:ph type="body" orient="vert" idx="15" hasCustomPrompt="1"/>
          </p:nvPr>
        </p:nvSpPr>
        <p:spPr>
          <a:xfrm>
            <a:off x="795773" y="3065197"/>
            <a:ext cx="8326385" cy="1213200"/>
          </a:xfrm>
          <a:custGeom>
            <a:avLst/>
            <a:gdLst>
              <a:gd name="connsiteX0" fmla="*/ 0 w 8326385"/>
              <a:gd name="connsiteY0" fmla="*/ 0 h 1213200"/>
              <a:gd name="connsiteX1" fmla="*/ 426701 w 8326385"/>
              <a:gd name="connsiteY1" fmla="*/ 0 h 1213200"/>
              <a:gd name="connsiteX2" fmla="*/ 5213918 w 8326385"/>
              <a:gd name="connsiteY2" fmla="*/ 0 h 1213200"/>
              <a:gd name="connsiteX3" fmla="*/ 5399272 w 8326385"/>
              <a:gd name="connsiteY3" fmla="*/ 0 h 1213200"/>
              <a:gd name="connsiteX4" fmla="*/ 5601789 w 8326385"/>
              <a:gd name="connsiteY4" fmla="*/ 0 h 1213200"/>
              <a:gd name="connsiteX5" fmla="*/ 5741345 w 8326385"/>
              <a:gd name="connsiteY5" fmla="*/ 0 h 1213200"/>
              <a:gd name="connsiteX6" fmla="*/ 7873858 w 8326385"/>
              <a:gd name="connsiteY6" fmla="*/ 0 h 1213200"/>
              <a:gd name="connsiteX7" fmla="*/ 8124181 w 8326385"/>
              <a:gd name="connsiteY7" fmla="*/ 0 h 1213200"/>
              <a:gd name="connsiteX8" fmla="*/ 8326385 w 8326385"/>
              <a:gd name="connsiteY8" fmla="*/ 202204 h 1213200"/>
              <a:gd name="connsiteX9" fmla="*/ 8326385 w 8326385"/>
              <a:gd name="connsiteY9" fmla="*/ 1010996 h 1213200"/>
              <a:gd name="connsiteX10" fmla="*/ 8124181 w 8326385"/>
              <a:gd name="connsiteY10" fmla="*/ 1213200 h 1213200"/>
              <a:gd name="connsiteX11" fmla="*/ 7873858 w 8326385"/>
              <a:gd name="connsiteY11" fmla="*/ 1213200 h 1213200"/>
              <a:gd name="connsiteX12" fmla="*/ 5741345 w 8326385"/>
              <a:gd name="connsiteY12" fmla="*/ 1213200 h 1213200"/>
              <a:gd name="connsiteX13" fmla="*/ 5601789 w 8326385"/>
              <a:gd name="connsiteY13" fmla="*/ 1213200 h 1213200"/>
              <a:gd name="connsiteX14" fmla="*/ 5399272 w 8326385"/>
              <a:gd name="connsiteY14" fmla="*/ 1213200 h 1213200"/>
              <a:gd name="connsiteX15" fmla="*/ 5213918 w 8326385"/>
              <a:gd name="connsiteY15" fmla="*/ 1213200 h 1213200"/>
              <a:gd name="connsiteX16" fmla="*/ 426701 w 8326385"/>
              <a:gd name="connsiteY16" fmla="*/ 1213200 h 1213200"/>
              <a:gd name="connsiteX17" fmla="*/ 0 w 8326385"/>
              <a:gd name="connsiteY17"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6385" h="1213200">
                <a:moveTo>
                  <a:pt x="0" y="0"/>
                </a:moveTo>
                <a:lnTo>
                  <a:pt x="426701" y="0"/>
                </a:lnTo>
                <a:lnTo>
                  <a:pt x="5213918" y="0"/>
                </a:lnTo>
                <a:lnTo>
                  <a:pt x="5399272" y="0"/>
                </a:lnTo>
                <a:lnTo>
                  <a:pt x="5601789" y="0"/>
                </a:lnTo>
                <a:lnTo>
                  <a:pt x="5741345" y="0"/>
                </a:lnTo>
                <a:lnTo>
                  <a:pt x="7873858" y="0"/>
                </a:lnTo>
                <a:lnTo>
                  <a:pt x="8124181" y="0"/>
                </a:lnTo>
                <a:cubicBezTo>
                  <a:pt x="8235855" y="0"/>
                  <a:pt x="8326385" y="90530"/>
                  <a:pt x="8326385" y="202204"/>
                </a:cubicBezTo>
                <a:lnTo>
                  <a:pt x="8326385" y="1010996"/>
                </a:lnTo>
                <a:cubicBezTo>
                  <a:pt x="8326385" y="1122670"/>
                  <a:pt x="8235855" y="1213200"/>
                  <a:pt x="8124181" y="1213200"/>
                </a:cubicBezTo>
                <a:lnTo>
                  <a:pt x="7873858" y="1213200"/>
                </a:lnTo>
                <a:lnTo>
                  <a:pt x="5741345" y="1213200"/>
                </a:lnTo>
                <a:lnTo>
                  <a:pt x="5601789" y="1213200"/>
                </a:lnTo>
                <a:lnTo>
                  <a:pt x="5399272" y="1213200"/>
                </a:lnTo>
                <a:lnTo>
                  <a:pt x="5213918" y="1213200"/>
                </a:lnTo>
                <a:lnTo>
                  <a:pt x="426701" y="1213200"/>
                </a:lnTo>
                <a:lnTo>
                  <a:pt x="0" y="1213200"/>
                </a:lnTo>
                <a:close/>
              </a:path>
            </a:pathLst>
          </a:custGeom>
          <a:solidFill>
            <a:srgbClr val="D0EDE9"/>
          </a:solidFill>
        </p:spPr>
        <p:txBody>
          <a:bodyPr vert="horz" wrap="square" lIns="2700000" tIns="0" rIns="180000" bIns="0" anchor="ctr">
            <a:noAutofit/>
          </a:bodyPr>
          <a:lstStyle>
            <a:lvl1pPr marL="211138" indent="-211138">
              <a:lnSpc>
                <a:spcPct val="90000"/>
              </a:lnSpc>
              <a:spcBef>
                <a:spcPts val="200"/>
              </a:spcBef>
              <a:spcAft>
                <a:spcPts val="200"/>
              </a:spcAft>
              <a:buClr>
                <a:schemeClr val="bg2"/>
              </a:buClr>
              <a:buFont typeface="Arial" panose="020B0604020202020204" pitchFamily="34" charset="0"/>
              <a:buChar char="•"/>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6" name="Tijdelijke aanduiding voor verticale tekst 25">
            <a:extLst>
              <a:ext uri="{FF2B5EF4-FFF2-40B4-BE49-F238E27FC236}">
                <a16:creationId xmlns:a16="http://schemas.microsoft.com/office/drawing/2014/main" id="{EEC50F5C-FF99-46A7-A2F2-630FA7BB5D4D}"/>
              </a:ext>
            </a:extLst>
          </p:cNvPr>
          <p:cNvSpPr>
            <a:spLocks noGrp="1"/>
          </p:cNvSpPr>
          <p:nvPr>
            <p:ph type="body" orient="vert" idx="16" hasCustomPrompt="1"/>
          </p:nvPr>
        </p:nvSpPr>
        <p:spPr>
          <a:xfrm>
            <a:off x="1808214" y="1603374"/>
            <a:ext cx="8326385" cy="1213200"/>
          </a:xfrm>
          <a:custGeom>
            <a:avLst/>
            <a:gdLst>
              <a:gd name="connsiteX0" fmla="*/ 0 w 8326385"/>
              <a:gd name="connsiteY0" fmla="*/ 0 h 1213200"/>
              <a:gd name="connsiteX1" fmla="*/ 426701 w 8326385"/>
              <a:gd name="connsiteY1" fmla="*/ 0 h 1213200"/>
              <a:gd name="connsiteX2" fmla="*/ 5213918 w 8326385"/>
              <a:gd name="connsiteY2" fmla="*/ 0 h 1213200"/>
              <a:gd name="connsiteX3" fmla="*/ 5399272 w 8326385"/>
              <a:gd name="connsiteY3" fmla="*/ 0 h 1213200"/>
              <a:gd name="connsiteX4" fmla="*/ 5601789 w 8326385"/>
              <a:gd name="connsiteY4" fmla="*/ 0 h 1213200"/>
              <a:gd name="connsiteX5" fmla="*/ 5741345 w 8326385"/>
              <a:gd name="connsiteY5" fmla="*/ 0 h 1213200"/>
              <a:gd name="connsiteX6" fmla="*/ 7873858 w 8326385"/>
              <a:gd name="connsiteY6" fmla="*/ 0 h 1213200"/>
              <a:gd name="connsiteX7" fmla="*/ 8124181 w 8326385"/>
              <a:gd name="connsiteY7" fmla="*/ 0 h 1213200"/>
              <a:gd name="connsiteX8" fmla="*/ 8326385 w 8326385"/>
              <a:gd name="connsiteY8" fmla="*/ 202204 h 1213200"/>
              <a:gd name="connsiteX9" fmla="*/ 8326385 w 8326385"/>
              <a:gd name="connsiteY9" fmla="*/ 1010996 h 1213200"/>
              <a:gd name="connsiteX10" fmla="*/ 8124181 w 8326385"/>
              <a:gd name="connsiteY10" fmla="*/ 1213200 h 1213200"/>
              <a:gd name="connsiteX11" fmla="*/ 7873858 w 8326385"/>
              <a:gd name="connsiteY11" fmla="*/ 1213200 h 1213200"/>
              <a:gd name="connsiteX12" fmla="*/ 5741345 w 8326385"/>
              <a:gd name="connsiteY12" fmla="*/ 1213200 h 1213200"/>
              <a:gd name="connsiteX13" fmla="*/ 5601789 w 8326385"/>
              <a:gd name="connsiteY13" fmla="*/ 1213200 h 1213200"/>
              <a:gd name="connsiteX14" fmla="*/ 5399272 w 8326385"/>
              <a:gd name="connsiteY14" fmla="*/ 1213200 h 1213200"/>
              <a:gd name="connsiteX15" fmla="*/ 5213918 w 8326385"/>
              <a:gd name="connsiteY15" fmla="*/ 1213200 h 1213200"/>
              <a:gd name="connsiteX16" fmla="*/ 426701 w 8326385"/>
              <a:gd name="connsiteY16" fmla="*/ 1213200 h 1213200"/>
              <a:gd name="connsiteX17" fmla="*/ 0 w 8326385"/>
              <a:gd name="connsiteY17"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6385" h="1213200">
                <a:moveTo>
                  <a:pt x="0" y="0"/>
                </a:moveTo>
                <a:lnTo>
                  <a:pt x="426701" y="0"/>
                </a:lnTo>
                <a:lnTo>
                  <a:pt x="5213918" y="0"/>
                </a:lnTo>
                <a:lnTo>
                  <a:pt x="5399272" y="0"/>
                </a:lnTo>
                <a:lnTo>
                  <a:pt x="5601789" y="0"/>
                </a:lnTo>
                <a:lnTo>
                  <a:pt x="5741345" y="0"/>
                </a:lnTo>
                <a:lnTo>
                  <a:pt x="7873858" y="0"/>
                </a:lnTo>
                <a:lnTo>
                  <a:pt x="8124181" y="0"/>
                </a:lnTo>
                <a:cubicBezTo>
                  <a:pt x="8235855" y="0"/>
                  <a:pt x="8326385" y="90530"/>
                  <a:pt x="8326385" y="202204"/>
                </a:cubicBezTo>
                <a:lnTo>
                  <a:pt x="8326385" y="1010996"/>
                </a:lnTo>
                <a:cubicBezTo>
                  <a:pt x="8326385" y="1122670"/>
                  <a:pt x="8235855" y="1213200"/>
                  <a:pt x="8124181" y="1213200"/>
                </a:cubicBezTo>
                <a:lnTo>
                  <a:pt x="7873858" y="1213200"/>
                </a:lnTo>
                <a:lnTo>
                  <a:pt x="5741345" y="1213200"/>
                </a:lnTo>
                <a:lnTo>
                  <a:pt x="5601789" y="1213200"/>
                </a:lnTo>
                <a:lnTo>
                  <a:pt x="5399272" y="1213200"/>
                </a:lnTo>
                <a:lnTo>
                  <a:pt x="5213918" y="1213200"/>
                </a:lnTo>
                <a:lnTo>
                  <a:pt x="426701" y="1213200"/>
                </a:lnTo>
                <a:lnTo>
                  <a:pt x="0" y="1213200"/>
                </a:lnTo>
                <a:close/>
              </a:path>
            </a:pathLst>
          </a:custGeom>
          <a:solidFill>
            <a:srgbClr val="D0EDE9"/>
          </a:solidFill>
        </p:spPr>
        <p:txBody>
          <a:bodyPr vert="horz" wrap="square" lIns="1692000" tIns="0" rIns="180000" bIns="0" anchor="ctr">
            <a:noAutofit/>
          </a:bodyPr>
          <a:lstStyle>
            <a:lvl1pPr marL="211138" indent="-211138">
              <a:lnSpc>
                <a:spcPct val="90000"/>
              </a:lnSpc>
              <a:spcBef>
                <a:spcPts val="200"/>
              </a:spcBef>
              <a:spcAft>
                <a:spcPts val="200"/>
              </a:spcAft>
              <a:buClr>
                <a:schemeClr val="bg2"/>
              </a:buClr>
              <a:buFont typeface="Arial" panose="020B0604020202020204" pitchFamily="34" charset="0"/>
              <a:buChar char="•"/>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4" name="Titel 3">
            <a:extLst>
              <a:ext uri="{FF2B5EF4-FFF2-40B4-BE49-F238E27FC236}">
                <a16:creationId xmlns:a16="http://schemas.microsoft.com/office/drawing/2014/main" id="{C5598500-D4E1-4ADD-901B-07EC1E81FDBE}"/>
              </a:ext>
            </a:extLst>
          </p:cNvPr>
          <p:cNvSpPr>
            <a:spLocks noGrp="1"/>
          </p:cNvSpPr>
          <p:nvPr>
            <p:ph type="title" hasCustomPrompt="1"/>
          </p:nvPr>
        </p:nvSpPr>
        <p:spPr/>
        <p:txBody>
          <a:bodyPr/>
          <a:lstStyle>
            <a:lvl1pPr>
              <a:defRPr/>
            </a:lvl1pPr>
          </a:lstStyle>
          <a:p>
            <a:r>
              <a:rPr lang="nl-NL"/>
              <a:t>Plaats hier je titel</a:t>
            </a:r>
          </a:p>
        </p:txBody>
      </p:sp>
      <p:sp>
        <p:nvSpPr>
          <p:cNvPr id="5" name="Tijdelijke aanduiding voor dianummer 4">
            <a:extLst>
              <a:ext uri="{FF2B5EF4-FFF2-40B4-BE49-F238E27FC236}">
                <a16:creationId xmlns:a16="http://schemas.microsoft.com/office/drawing/2014/main" id="{7187FE55-5E22-4C3F-A7A5-46FB055D641F}"/>
              </a:ext>
            </a:extLst>
          </p:cNvPr>
          <p:cNvSpPr>
            <a:spLocks noGrp="1"/>
          </p:cNvSpPr>
          <p:nvPr>
            <p:ph type="sldNum" sz="quarter" idx="10"/>
          </p:nvPr>
        </p:nvSpPr>
        <p:spPr/>
        <p:txBody>
          <a:bodyPr/>
          <a:lstStyle/>
          <a:p>
            <a:fld id="{B502C9A5-716F-45E6-800B-D4D02CE26F90}" type="slidenum">
              <a:rPr lang="nl-NL" smtClean="0"/>
              <a:pPr/>
              <a:t>‹nr.›</a:t>
            </a:fld>
            <a:endParaRPr lang="nl-NL"/>
          </a:p>
        </p:txBody>
      </p:sp>
      <p:sp>
        <p:nvSpPr>
          <p:cNvPr id="18" name="Tijdelijke aanduiding voor verticale tekst 17">
            <a:extLst>
              <a:ext uri="{FF2B5EF4-FFF2-40B4-BE49-F238E27FC236}">
                <a16:creationId xmlns:a16="http://schemas.microsoft.com/office/drawing/2014/main" id="{65A4477D-93B8-49A3-A3C7-EF6CC155595B}"/>
              </a:ext>
            </a:extLst>
          </p:cNvPr>
          <p:cNvSpPr>
            <a:spLocks noGrp="1"/>
          </p:cNvSpPr>
          <p:nvPr>
            <p:ph type="body" orient="vert" idx="11" hasCustomPrompt="1"/>
          </p:nvPr>
        </p:nvSpPr>
        <p:spPr>
          <a:xfrm>
            <a:off x="-941" y="1603373"/>
            <a:ext cx="2927113" cy="1213200"/>
          </a:xfrm>
          <a:custGeom>
            <a:avLst/>
            <a:gdLst>
              <a:gd name="connsiteX0" fmla="*/ 0 w 2927113"/>
              <a:gd name="connsiteY0" fmla="*/ 0 h 1213200"/>
              <a:gd name="connsiteX1" fmla="*/ 202517 w 2927113"/>
              <a:gd name="connsiteY1" fmla="*/ 0 h 1213200"/>
              <a:gd name="connsiteX2" fmla="*/ 2474586 w 2927113"/>
              <a:gd name="connsiteY2" fmla="*/ 0 h 1213200"/>
              <a:gd name="connsiteX3" fmla="*/ 2724909 w 2927113"/>
              <a:gd name="connsiteY3" fmla="*/ 0 h 1213200"/>
              <a:gd name="connsiteX4" fmla="*/ 2927113 w 2927113"/>
              <a:gd name="connsiteY4" fmla="*/ 202204 h 1213200"/>
              <a:gd name="connsiteX5" fmla="*/ 2927113 w 2927113"/>
              <a:gd name="connsiteY5" fmla="*/ 1010996 h 1213200"/>
              <a:gd name="connsiteX6" fmla="*/ 2724909 w 2927113"/>
              <a:gd name="connsiteY6" fmla="*/ 1213200 h 1213200"/>
              <a:gd name="connsiteX7" fmla="*/ 2474586 w 2927113"/>
              <a:gd name="connsiteY7" fmla="*/ 1213200 h 1213200"/>
              <a:gd name="connsiteX8" fmla="*/ 202517 w 2927113"/>
              <a:gd name="connsiteY8" fmla="*/ 1213200 h 1213200"/>
              <a:gd name="connsiteX9" fmla="*/ 0 w 2927113"/>
              <a:gd name="connsiteY9"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113" h="1213200">
                <a:moveTo>
                  <a:pt x="0" y="0"/>
                </a:moveTo>
                <a:lnTo>
                  <a:pt x="202517" y="0"/>
                </a:lnTo>
                <a:lnTo>
                  <a:pt x="2474586" y="0"/>
                </a:lnTo>
                <a:lnTo>
                  <a:pt x="2724909" y="0"/>
                </a:lnTo>
                <a:cubicBezTo>
                  <a:pt x="2836583" y="0"/>
                  <a:pt x="2927113" y="90530"/>
                  <a:pt x="2927113" y="202204"/>
                </a:cubicBezTo>
                <a:lnTo>
                  <a:pt x="2927113" y="1010996"/>
                </a:lnTo>
                <a:cubicBezTo>
                  <a:pt x="2927113" y="1122670"/>
                  <a:pt x="2836583" y="1213200"/>
                  <a:pt x="2724909" y="1213200"/>
                </a:cubicBezTo>
                <a:lnTo>
                  <a:pt x="2474586" y="1213200"/>
                </a:lnTo>
                <a:lnTo>
                  <a:pt x="202517" y="1213200"/>
                </a:lnTo>
                <a:lnTo>
                  <a:pt x="0" y="1213200"/>
                </a:lnTo>
                <a:close/>
              </a:path>
            </a:pathLst>
          </a:custGeom>
          <a:solidFill>
            <a:schemeClr val="bg1"/>
          </a:solidFill>
        </p:spPr>
        <p:txBody>
          <a:bodyPr vert="horz" wrap="square" lIns="540000" tIns="0" rIns="180000" bIns="0" anchor="ctr">
            <a:noAutofit/>
          </a:bodyPr>
          <a:lstStyle>
            <a:lvl1pPr marL="0" indent="0">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1" name="Tijdelijke aanduiding voor verticale tekst 20">
            <a:extLst>
              <a:ext uri="{FF2B5EF4-FFF2-40B4-BE49-F238E27FC236}">
                <a16:creationId xmlns:a16="http://schemas.microsoft.com/office/drawing/2014/main" id="{7A20B3E6-FEAC-4DEA-A7A9-10F7BD46C422}"/>
              </a:ext>
            </a:extLst>
          </p:cNvPr>
          <p:cNvSpPr>
            <a:spLocks noGrp="1"/>
          </p:cNvSpPr>
          <p:nvPr>
            <p:ph type="body" orient="vert" idx="12" hasCustomPrompt="1"/>
          </p:nvPr>
        </p:nvSpPr>
        <p:spPr>
          <a:xfrm>
            <a:off x="1808214" y="4527018"/>
            <a:ext cx="8326385" cy="1213200"/>
          </a:xfrm>
          <a:custGeom>
            <a:avLst/>
            <a:gdLst>
              <a:gd name="connsiteX0" fmla="*/ 0 w 8326385"/>
              <a:gd name="connsiteY0" fmla="*/ 0 h 1213200"/>
              <a:gd name="connsiteX1" fmla="*/ 426701 w 8326385"/>
              <a:gd name="connsiteY1" fmla="*/ 0 h 1213200"/>
              <a:gd name="connsiteX2" fmla="*/ 5213918 w 8326385"/>
              <a:gd name="connsiteY2" fmla="*/ 0 h 1213200"/>
              <a:gd name="connsiteX3" fmla="*/ 5399272 w 8326385"/>
              <a:gd name="connsiteY3" fmla="*/ 0 h 1213200"/>
              <a:gd name="connsiteX4" fmla="*/ 5601789 w 8326385"/>
              <a:gd name="connsiteY4" fmla="*/ 0 h 1213200"/>
              <a:gd name="connsiteX5" fmla="*/ 5741345 w 8326385"/>
              <a:gd name="connsiteY5" fmla="*/ 0 h 1213200"/>
              <a:gd name="connsiteX6" fmla="*/ 7873858 w 8326385"/>
              <a:gd name="connsiteY6" fmla="*/ 0 h 1213200"/>
              <a:gd name="connsiteX7" fmla="*/ 8124181 w 8326385"/>
              <a:gd name="connsiteY7" fmla="*/ 0 h 1213200"/>
              <a:gd name="connsiteX8" fmla="*/ 8326385 w 8326385"/>
              <a:gd name="connsiteY8" fmla="*/ 202204 h 1213200"/>
              <a:gd name="connsiteX9" fmla="*/ 8326385 w 8326385"/>
              <a:gd name="connsiteY9" fmla="*/ 1010996 h 1213200"/>
              <a:gd name="connsiteX10" fmla="*/ 8124181 w 8326385"/>
              <a:gd name="connsiteY10" fmla="*/ 1213200 h 1213200"/>
              <a:gd name="connsiteX11" fmla="*/ 7873858 w 8326385"/>
              <a:gd name="connsiteY11" fmla="*/ 1213200 h 1213200"/>
              <a:gd name="connsiteX12" fmla="*/ 5741345 w 8326385"/>
              <a:gd name="connsiteY12" fmla="*/ 1213200 h 1213200"/>
              <a:gd name="connsiteX13" fmla="*/ 5601789 w 8326385"/>
              <a:gd name="connsiteY13" fmla="*/ 1213200 h 1213200"/>
              <a:gd name="connsiteX14" fmla="*/ 5399272 w 8326385"/>
              <a:gd name="connsiteY14" fmla="*/ 1213200 h 1213200"/>
              <a:gd name="connsiteX15" fmla="*/ 5213918 w 8326385"/>
              <a:gd name="connsiteY15" fmla="*/ 1213200 h 1213200"/>
              <a:gd name="connsiteX16" fmla="*/ 426701 w 8326385"/>
              <a:gd name="connsiteY16" fmla="*/ 1213200 h 1213200"/>
              <a:gd name="connsiteX17" fmla="*/ 0 w 8326385"/>
              <a:gd name="connsiteY17"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6385" h="1213200">
                <a:moveTo>
                  <a:pt x="0" y="0"/>
                </a:moveTo>
                <a:lnTo>
                  <a:pt x="426701" y="0"/>
                </a:lnTo>
                <a:lnTo>
                  <a:pt x="5213918" y="0"/>
                </a:lnTo>
                <a:lnTo>
                  <a:pt x="5399272" y="0"/>
                </a:lnTo>
                <a:lnTo>
                  <a:pt x="5601789" y="0"/>
                </a:lnTo>
                <a:lnTo>
                  <a:pt x="5741345" y="0"/>
                </a:lnTo>
                <a:lnTo>
                  <a:pt x="7873858" y="0"/>
                </a:lnTo>
                <a:lnTo>
                  <a:pt x="8124181" y="0"/>
                </a:lnTo>
                <a:cubicBezTo>
                  <a:pt x="8235855" y="0"/>
                  <a:pt x="8326385" y="90530"/>
                  <a:pt x="8326385" y="202204"/>
                </a:cubicBezTo>
                <a:lnTo>
                  <a:pt x="8326385" y="1010996"/>
                </a:lnTo>
                <a:cubicBezTo>
                  <a:pt x="8326385" y="1122670"/>
                  <a:pt x="8235855" y="1213200"/>
                  <a:pt x="8124181" y="1213200"/>
                </a:cubicBezTo>
                <a:lnTo>
                  <a:pt x="7873858" y="1213200"/>
                </a:lnTo>
                <a:lnTo>
                  <a:pt x="5741345" y="1213200"/>
                </a:lnTo>
                <a:lnTo>
                  <a:pt x="5601789" y="1213200"/>
                </a:lnTo>
                <a:lnTo>
                  <a:pt x="5399272" y="1213200"/>
                </a:lnTo>
                <a:lnTo>
                  <a:pt x="5213918" y="1213200"/>
                </a:lnTo>
                <a:lnTo>
                  <a:pt x="426701" y="1213200"/>
                </a:lnTo>
                <a:lnTo>
                  <a:pt x="0" y="1213200"/>
                </a:lnTo>
                <a:close/>
              </a:path>
            </a:pathLst>
          </a:custGeom>
          <a:solidFill>
            <a:srgbClr val="D0EDE9"/>
          </a:solidFill>
        </p:spPr>
        <p:txBody>
          <a:bodyPr vert="horz" wrap="square" lIns="1692000" tIns="0" rIns="180000" bIns="0" anchor="ctr">
            <a:noAutofit/>
          </a:bodyPr>
          <a:lstStyle>
            <a:lvl1pPr marL="211138" indent="-211138">
              <a:lnSpc>
                <a:spcPct val="90000"/>
              </a:lnSpc>
              <a:spcBef>
                <a:spcPts val="200"/>
              </a:spcBef>
              <a:spcAft>
                <a:spcPts val="200"/>
              </a:spcAft>
              <a:buClr>
                <a:schemeClr val="bg2"/>
              </a:buClr>
              <a:buFont typeface="Arial" panose="020B0604020202020204" pitchFamily="34" charset="0"/>
              <a:buChar char="•"/>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2" name="Tijdelijke aanduiding voor verticale tekst 21">
            <a:extLst>
              <a:ext uri="{FF2B5EF4-FFF2-40B4-BE49-F238E27FC236}">
                <a16:creationId xmlns:a16="http://schemas.microsoft.com/office/drawing/2014/main" id="{B152A2A6-416D-461C-B969-8AC2262F4003}"/>
              </a:ext>
            </a:extLst>
          </p:cNvPr>
          <p:cNvSpPr>
            <a:spLocks noGrp="1"/>
          </p:cNvSpPr>
          <p:nvPr>
            <p:ph type="body" orient="vert" idx="13" hasCustomPrompt="1"/>
          </p:nvPr>
        </p:nvSpPr>
        <p:spPr>
          <a:xfrm>
            <a:off x="-941" y="3065046"/>
            <a:ext cx="2927113" cy="1213200"/>
          </a:xfrm>
          <a:custGeom>
            <a:avLst/>
            <a:gdLst>
              <a:gd name="connsiteX0" fmla="*/ 0 w 2927113"/>
              <a:gd name="connsiteY0" fmla="*/ 0 h 1213200"/>
              <a:gd name="connsiteX1" fmla="*/ 202517 w 2927113"/>
              <a:gd name="connsiteY1" fmla="*/ 0 h 1213200"/>
              <a:gd name="connsiteX2" fmla="*/ 2474586 w 2927113"/>
              <a:gd name="connsiteY2" fmla="*/ 0 h 1213200"/>
              <a:gd name="connsiteX3" fmla="*/ 2724909 w 2927113"/>
              <a:gd name="connsiteY3" fmla="*/ 0 h 1213200"/>
              <a:gd name="connsiteX4" fmla="*/ 2927113 w 2927113"/>
              <a:gd name="connsiteY4" fmla="*/ 202204 h 1213200"/>
              <a:gd name="connsiteX5" fmla="*/ 2927113 w 2927113"/>
              <a:gd name="connsiteY5" fmla="*/ 1010996 h 1213200"/>
              <a:gd name="connsiteX6" fmla="*/ 2724909 w 2927113"/>
              <a:gd name="connsiteY6" fmla="*/ 1213200 h 1213200"/>
              <a:gd name="connsiteX7" fmla="*/ 2474586 w 2927113"/>
              <a:gd name="connsiteY7" fmla="*/ 1213200 h 1213200"/>
              <a:gd name="connsiteX8" fmla="*/ 202517 w 2927113"/>
              <a:gd name="connsiteY8" fmla="*/ 1213200 h 1213200"/>
              <a:gd name="connsiteX9" fmla="*/ 0 w 2927113"/>
              <a:gd name="connsiteY9"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113" h="1213200">
                <a:moveTo>
                  <a:pt x="0" y="0"/>
                </a:moveTo>
                <a:lnTo>
                  <a:pt x="202517" y="0"/>
                </a:lnTo>
                <a:lnTo>
                  <a:pt x="2474586" y="0"/>
                </a:lnTo>
                <a:lnTo>
                  <a:pt x="2724909" y="0"/>
                </a:lnTo>
                <a:cubicBezTo>
                  <a:pt x="2836583" y="0"/>
                  <a:pt x="2927113" y="90530"/>
                  <a:pt x="2927113" y="202204"/>
                </a:cubicBezTo>
                <a:lnTo>
                  <a:pt x="2927113" y="1010996"/>
                </a:lnTo>
                <a:cubicBezTo>
                  <a:pt x="2927113" y="1122670"/>
                  <a:pt x="2836583" y="1213200"/>
                  <a:pt x="2724909" y="1213200"/>
                </a:cubicBezTo>
                <a:lnTo>
                  <a:pt x="2474586" y="1213200"/>
                </a:lnTo>
                <a:lnTo>
                  <a:pt x="202517" y="1213200"/>
                </a:lnTo>
                <a:lnTo>
                  <a:pt x="0" y="1213200"/>
                </a:lnTo>
                <a:close/>
              </a:path>
            </a:pathLst>
          </a:custGeom>
          <a:solidFill>
            <a:schemeClr val="bg1"/>
          </a:solidFill>
        </p:spPr>
        <p:txBody>
          <a:bodyPr vert="horz" wrap="square" lIns="540000" tIns="0" rIns="180000" bIns="0" anchor="ctr">
            <a:noAutofit/>
          </a:bodyPr>
          <a:lstStyle>
            <a:lvl1pPr marL="0" indent="0">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23" name="Tijdelijke aanduiding voor verticale tekst 22">
            <a:extLst>
              <a:ext uri="{FF2B5EF4-FFF2-40B4-BE49-F238E27FC236}">
                <a16:creationId xmlns:a16="http://schemas.microsoft.com/office/drawing/2014/main" id="{EA0040D5-5D22-491D-95DC-372B27B8B446}"/>
              </a:ext>
            </a:extLst>
          </p:cNvPr>
          <p:cNvSpPr>
            <a:spLocks noGrp="1"/>
          </p:cNvSpPr>
          <p:nvPr>
            <p:ph type="body" orient="vert" idx="14" hasCustomPrompt="1"/>
          </p:nvPr>
        </p:nvSpPr>
        <p:spPr>
          <a:xfrm>
            <a:off x="-941" y="4526867"/>
            <a:ext cx="2927113" cy="1213200"/>
          </a:xfrm>
          <a:custGeom>
            <a:avLst/>
            <a:gdLst>
              <a:gd name="connsiteX0" fmla="*/ 0 w 2927113"/>
              <a:gd name="connsiteY0" fmla="*/ 0 h 1213200"/>
              <a:gd name="connsiteX1" fmla="*/ 202517 w 2927113"/>
              <a:gd name="connsiteY1" fmla="*/ 0 h 1213200"/>
              <a:gd name="connsiteX2" fmla="*/ 2474586 w 2927113"/>
              <a:gd name="connsiteY2" fmla="*/ 0 h 1213200"/>
              <a:gd name="connsiteX3" fmla="*/ 2724909 w 2927113"/>
              <a:gd name="connsiteY3" fmla="*/ 0 h 1213200"/>
              <a:gd name="connsiteX4" fmla="*/ 2927113 w 2927113"/>
              <a:gd name="connsiteY4" fmla="*/ 202204 h 1213200"/>
              <a:gd name="connsiteX5" fmla="*/ 2927113 w 2927113"/>
              <a:gd name="connsiteY5" fmla="*/ 1010996 h 1213200"/>
              <a:gd name="connsiteX6" fmla="*/ 2724909 w 2927113"/>
              <a:gd name="connsiteY6" fmla="*/ 1213200 h 1213200"/>
              <a:gd name="connsiteX7" fmla="*/ 2474586 w 2927113"/>
              <a:gd name="connsiteY7" fmla="*/ 1213200 h 1213200"/>
              <a:gd name="connsiteX8" fmla="*/ 202517 w 2927113"/>
              <a:gd name="connsiteY8" fmla="*/ 1213200 h 1213200"/>
              <a:gd name="connsiteX9" fmla="*/ 0 w 2927113"/>
              <a:gd name="connsiteY9" fmla="*/ 1213200 h 12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7113" h="1213200">
                <a:moveTo>
                  <a:pt x="0" y="0"/>
                </a:moveTo>
                <a:lnTo>
                  <a:pt x="202517" y="0"/>
                </a:lnTo>
                <a:lnTo>
                  <a:pt x="2474586" y="0"/>
                </a:lnTo>
                <a:lnTo>
                  <a:pt x="2724909" y="0"/>
                </a:lnTo>
                <a:cubicBezTo>
                  <a:pt x="2836583" y="0"/>
                  <a:pt x="2927113" y="90530"/>
                  <a:pt x="2927113" y="202204"/>
                </a:cubicBezTo>
                <a:lnTo>
                  <a:pt x="2927113" y="1010996"/>
                </a:lnTo>
                <a:cubicBezTo>
                  <a:pt x="2927113" y="1122670"/>
                  <a:pt x="2836583" y="1213200"/>
                  <a:pt x="2724909" y="1213200"/>
                </a:cubicBezTo>
                <a:lnTo>
                  <a:pt x="2474586" y="1213200"/>
                </a:lnTo>
                <a:lnTo>
                  <a:pt x="202517" y="1213200"/>
                </a:lnTo>
                <a:lnTo>
                  <a:pt x="0" y="1213200"/>
                </a:lnTo>
                <a:close/>
              </a:path>
            </a:pathLst>
          </a:custGeom>
          <a:solidFill>
            <a:schemeClr val="bg1"/>
          </a:solidFill>
        </p:spPr>
        <p:txBody>
          <a:bodyPr vert="horz" wrap="square" lIns="540000" tIns="0" rIns="180000" bIns="0" anchor="ctr">
            <a:noAutofit/>
          </a:bodyPr>
          <a:lstStyle>
            <a:lvl1pPr marL="0" indent="0">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30" name="Tijdelijke aanduiding voor afbeelding 29">
            <a:extLst>
              <a:ext uri="{FF2B5EF4-FFF2-40B4-BE49-F238E27FC236}">
                <a16:creationId xmlns:a16="http://schemas.microsoft.com/office/drawing/2014/main" id="{7311DB82-D041-4474-B233-3C8866937F31}"/>
              </a:ext>
            </a:extLst>
          </p:cNvPr>
          <p:cNvSpPr>
            <a:spLocks noGrp="1"/>
          </p:cNvSpPr>
          <p:nvPr>
            <p:ph type="pic" sz="quarter" idx="17" hasCustomPrompt="1"/>
          </p:nvPr>
        </p:nvSpPr>
        <p:spPr>
          <a:xfrm>
            <a:off x="10375382" y="1603373"/>
            <a:ext cx="1521644" cy="1213132"/>
          </a:xfrm>
          <a:custGeom>
            <a:avLst/>
            <a:gdLst>
              <a:gd name="connsiteX0" fmla="*/ 180000 w 1521644"/>
              <a:gd name="connsiteY0" fmla="*/ 0 h 1213132"/>
              <a:gd name="connsiteX1" fmla="*/ 1341644 w 1521644"/>
              <a:gd name="connsiteY1" fmla="*/ 0 h 1213132"/>
              <a:gd name="connsiteX2" fmla="*/ 1521644 w 1521644"/>
              <a:gd name="connsiteY2" fmla="*/ 214894 h 1213132"/>
              <a:gd name="connsiteX3" fmla="*/ 1521644 w 1521644"/>
              <a:gd name="connsiteY3" fmla="*/ 841343 h 1213132"/>
              <a:gd name="connsiteX4" fmla="*/ 1521644 w 1521644"/>
              <a:gd name="connsiteY4" fmla="*/ 998238 h 1213132"/>
              <a:gd name="connsiteX5" fmla="*/ 1521644 w 1521644"/>
              <a:gd name="connsiteY5" fmla="*/ 1213132 h 1213132"/>
              <a:gd name="connsiteX6" fmla="*/ 1341644 w 1521644"/>
              <a:gd name="connsiteY6" fmla="*/ 1213132 h 1213132"/>
              <a:gd name="connsiteX7" fmla="*/ 1083974 w 1521644"/>
              <a:gd name="connsiteY7" fmla="*/ 1213132 h 1213132"/>
              <a:gd name="connsiteX8" fmla="*/ 180000 w 1521644"/>
              <a:gd name="connsiteY8" fmla="*/ 1213132 h 1213132"/>
              <a:gd name="connsiteX9" fmla="*/ 0 w 1521644"/>
              <a:gd name="connsiteY9" fmla="*/ 998238 h 1213132"/>
              <a:gd name="connsiteX10" fmla="*/ 0 w 1521644"/>
              <a:gd name="connsiteY10" fmla="*/ 214894 h 1213132"/>
              <a:gd name="connsiteX11" fmla="*/ 180000 w 1521644"/>
              <a:gd name="connsiteY11" fmla="*/ 0 h 12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644" h="1213132">
                <a:moveTo>
                  <a:pt x="180000" y="0"/>
                </a:moveTo>
                <a:lnTo>
                  <a:pt x="1341644" y="0"/>
                </a:lnTo>
                <a:cubicBezTo>
                  <a:pt x="1441055" y="0"/>
                  <a:pt x="1521644" y="96211"/>
                  <a:pt x="1521644" y="214894"/>
                </a:cubicBezTo>
                <a:lnTo>
                  <a:pt x="1521644" y="841343"/>
                </a:lnTo>
                <a:lnTo>
                  <a:pt x="1521644" y="998238"/>
                </a:lnTo>
                <a:lnTo>
                  <a:pt x="1521644" y="1213132"/>
                </a:lnTo>
                <a:lnTo>
                  <a:pt x="1341644" y="1213132"/>
                </a:lnTo>
                <a:lnTo>
                  <a:pt x="1083974" y="1213132"/>
                </a:lnTo>
                <a:lnTo>
                  <a:pt x="180000" y="1213132"/>
                </a:lnTo>
                <a:cubicBezTo>
                  <a:pt x="80589" y="1213132"/>
                  <a:pt x="0" y="1116921"/>
                  <a:pt x="0" y="998238"/>
                </a:cubicBezTo>
                <a:lnTo>
                  <a:pt x="0" y="214894"/>
                </a:lnTo>
                <a:cubicBezTo>
                  <a:pt x="0" y="96211"/>
                  <a:pt x="80589" y="0"/>
                  <a:pt x="180000" y="0"/>
                </a:cubicBezTo>
                <a:close/>
              </a:path>
            </a:pathLst>
          </a:custGeom>
          <a:solidFill>
            <a:schemeClr val="bg1">
              <a:lumMod val="95000"/>
            </a:schemeClr>
          </a:solid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31" name="Tijdelijke aanduiding voor afbeelding 30">
            <a:extLst>
              <a:ext uri="{FF2B5EF4-FFF2-40B4-BE49-F238E27FC236}">
                <a16:creationId xmlns:a16="http://schemas.microsoft.com/office/drawing/2014/main" id="{42F9E1A6-8E08-4575-B228-1EA674AC495F}"/>
              </a:ext>
            </a:extLst>
          </p:cNvPr>
          <p:cNvSpPr>
            <a:spLocks noGrp="1"/>
          </p:cNvSpPr>
          <p:nvPr>
            <p:ph type="pic" sz="quarter" idx="18" hasCustomPrompt="1"/>
          </p:nvPr>
        </p:nvSpPr>
        <p:spPr>
          <a:xfrm>
            <a:off x="10375382" y="4527086"/>
            <a:ext cx="1521644" cy="1213132"/>
          </a:xfrm>
          <a:custGeom>
            <a:avLst/>
            <a:gdLst>
              <a:gd name="connsiteX0" fmla="*/ 180000 w 1521644"/>
              <a:gd name="connsiteY0" fmla="*/ 0 h 1213132"/>
              <a:gd name="connsiteX1" fmla="*/ 1341644 w 1521644"/>
              <a:gd name="connsiteY1" fmla="*/ 0 h 1213132"/>
              <a:gd name="connsiteX2" fmla="*/ 1521644 w 1521644"/>
              <a:gd name="connsiteY2" fmla="*/ 214894 h 1213132"/>
              <a:gd name="connsiteX3" fmla="*/ 1521644 w 1521644"/>
              <a:gd name="connsiteY3" fmla="*/ 841343 h 1213132"/>
              <a:gd name="connsiteX4" fmla="*/ 1521644 w 1521644"/>
              <a:gd name="connsiteY4" fmla="*/ 998238 h 1213132"/>
              <a:gd name="connsiteX5" fmla="*/ 1521644 w 1521644"/>
              <a:gd name="connsiteY5" fmla="*/ 1213132 h 1213132"/>
              <a:gd name="connsiteX6" fmla="*/ 1341644 w 1521644"/>
              <a:gd name="connsiteY6" fmla="*/ 1213132 h 1213132"/>
              <a:gd name="connsiteX7" fmla="*/ 1083974 w 1521644"/>
              <a:gd name="connsiteY7" fmla="*/ 1213132 h 1213132"/>
              <a:gd name="connsiteX8" fmla="*/ 180000 w 1521644"/>
              <a:gd name="connsiteY8" fmla="*/ 1213132 h 1213132"/>
              <a:gd name="connsiteX9" fmla="*/ 0 w 1521644"/>
              <a:gd name="connsiteY9" fmla="*/ 998238 h 1213132"/>
              <a:gd name="connsiteX10" fmla="*/ 0 w 1521644"/>
              <a:gd name="connsiteY10" fmla="*/ 214894 h 1213132"/>
              <a:gd name="connsiteX11" fmla="*/ 180000 w 1521644"/>
              <a:gd name="connsiteY11" fmla="*/ 0 h 12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644" h="1213132">
                <a:moveTo>
                  <a:pt x="180000" y="0"/>
                </a:moveTo>
                <a:lnTo>
                  <a:pt x="1341644" y="0"/>
                </a:lnTo>
                <a:cubicBezTo>
                  <a:pt x="1441055" y="0"/>
                  <a:pt x="1521644" y="96211"/>
                  <a:pt x="1521644" y="214894"/>
                </a:cubicBezTo>
                <a:lnTo>
                  <a:pt x="1521644" y="841343"/>
                </a:lnTo>
                <a:lnTo>
                  <a:pt x="1521644" y="998238"/>
                </a:lnTo>
                <a:lnTo>
                  <a:pt x="1521644" y="1213132"/>
                </a:lnTo>
                <a:lnTo>
                  <a:pt x="1341644" y="1213132"/>
                </a:lnTo>
                <a:lnTo>
                  <a:pt x="1083974" y="1213132"/>
                </a:lnTo>
                <a:lnTo>
                  <a:pt x="180000" y="1213132"/>
                </a:lnTo>
                <a:cubicBezTo>
                  <a:pt x="80589" y="1213132"/>
                  <a:pt x="0" y="1116921"/>
                  <a:pt x="0" y="998238"/>
                </a:cubicBezTo>
                <a:lnTo>
                  <a:pt x="0" y="214894"/>
                </a:lnTo>
                <a:cubicBezTo>
                  <a:pt x="0" y="96211"/>
                  <a:pt x="80589" y="0"/>
                  <a:pt x="180000" y="0"/>
                </a:cubicBezTo>
                <a:close/>
              </a:path>
            </a:pathLst>
          </a:custGeom>
          <a:solidFill>
            <a:schemeClr val="bg1">
              <a:lumMod val="95000"/>
            </a:schemeClr>
          </a:solid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34" name="Tijdelijke aanduiding voor afbeelding 33">
            <a:extLst>
              <a:ext uri="{FF2B5EF4-FFF2-40B4-BE49-F238E27FC236}">
                <a16:creationId xmlns:a16="http://schemas.microsoft.com/office/drawing/2014/main" id="{951EA0FA-C0EB-4735-AFD4-89AC5852EBAB}"/>
              </a:ext>
            </a:extLst>
          </p:cNvPr>
          <p:cNvSpPr>
            <a:spLocks noGrp="1"/>
          </p:cNvSpPr>
          <p:nvPr>
            <p:ph type="pic" sz="quarter" idx="19" hasCustomPrompt="1"/>
          </p:nvPr>
        </p:nvSpPr>
        <p:spPr>
          <a:xfrm>
            <a:off x="9359382" y="3065197"/>
            <a:ext cx="2537644" cy="1213132"/>
          </a:xfrm>
          <a:custGeom>
            <a:avLst/>
            <a:gdLst>
              <a:gd name="connsiteX0" fmla="*/ 180000 w 2537644"/>
              <a:gd name="connsiteY0" fmla="*/ 0 h 1213132"/>
              <a:gd name="connsiteX1" fmla="*/ 1196000 w 2537644"/>
              <a:gd name="connsiteY1" fmla="*/ 0 h 1213132"/>
              <a:gd name="connsiteX2" fmla="*/ 1341644 w 2537644"/>
              <a:gd name="connsiteY2" fmla="*/ 0 h 1213132"/>
              <a:gd name="connsiteX3" fmla="*/ 2357644 w 2537644"/>
              <a:gd name="connsiteY3" fmla="*/ 0 h 1213132"/>
              <a:gd name="connsiteX4" fmla="*/ 2537644 w 2537644"/>
              <a:gd name="connsiteY4" fmla="*/ 214894 h 1213132"/>
              <a:gd name="connsiteX5" fmla="*/ 2537644 w 2537644"/>
              <a:gd name="connsiteY5" fmla="*/ 841343 h 1213132"/>
              <a:gd name="connsiteX6" fmla="*/ 2537644 w 2537644"/>
              <a:gd name="connsiteY6" fmla="*/ 998238 h 1213132"/>
              <a:gd name="connsiteX7" fmla="*/ 2537644 w 2537644"/>
              <a:gd name="connsiteY7" fmla="*/ 1213132 h 1213132"/>
              <a:gd name="connsiteX8" fmla="*/ 2357644 w 2537644"/>
              <a:gd name="connsiteY8" fmla="*/ 1213132 h 1213132"/>
              <a:gd name="connsiteX9" fmla="*/ 2099974 w 2537644"/>
              <a:gd name="connsiteY9" fmla="*/ 1213132 h 1213132"/>
              <a:gd name="connsiteX10" fmla="*/ 1521644 w 2537644"/>
              <a:gd name="connsiteY10" fmla="*/ 1213132 h 1213132"/>
              <a:gd name="connsiteX11" fmla="*/ 1341644 w 2537644"/>
              <a:gd name="connsiteY11" fmla="*/ 1213132 h 1213132"/>
              <a:gd name="connsiteX12" fmla="*/ 1196000 w 2537644"/>
              <a:gd name="connsiteY12" fmla="*/ 1213132 h 1213132"/>
              <a:gd name="connsiteX13" fmla="*/ 1083974 w 2537644"/>
              <a:gd name="connsiteY13" fmla="*/ 1213132 h 1213132"/>
              <a:gd name="connsiteX14" fmla="*/ 180000 w 2537644"/>
              <a:gd name="connsiteY14" fmla="*/ 1213132 h 1213132"/>
              <a:gd name="connsiteX15" fmla="*/ 0 w 2537644"/>
              <a:gd name="connsiteY15" fmla="*/ 998238 h 1213132"/>
              <a:gd name="connsiteX16" fmla="*/ 0 w 2537644"/>
              <a:gd name="connsiteY16" fmla="*/ 214894 h 1213132"/>
              <a:gd name="connsiteX17" fmla="*/ 180000 w 2537644"/>
              <a:gd name="connsiteY17" fmla="*/ 0 h 12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7644" h="1213132">
                <a:moveTo>
                  <a:pt x="180000" y="0"/>
                </a:moveTo>
                <a:lnTo>
                  <a:pt x="1196000" y="0"/>
                </a:lnTo>
                <a:lnTo>
                  <a:pt x="1341644" y="0"/>
                </a:lnTo>
                <a:lnTo>
                  <a:pt x="2357644" y="0"/>
                </a:lnTo>
                <a:cubicBezTo>
                  <a:pt x="2457055" y="0"/>
                  <a:pt x="2537644" y="96211"/>
                  <a:pt x="2537644" y="214894"/>
                </a:cubicBezTo>
                <a:lnTo>
                  <a:pt x="2537644" y="841343"/>
                </a:lnTo>
                <a:lnTo>
                  <a:pt x="2537644" y="998238"/>
                </a:lnTo>
                <a:lnTo>
                  <a:pt x="2537644" y="1213132"/>
                </a:lnTo>
                <a:lnTo>
                  <a:pt x="2357644" y="1213132"/>
                </a:lnTo>
                <a:lnTo>
                  <a:pt x="2099974" y="1213132"/>
                </a:lnTo>
                <a:lnTo>
                  <a:pt x="1521644" y="1213132"/>
                </a:lnTo>
                <a:lnTo>
                  <a:pt x="1341644" y="1213132"/>
                </a:lnTo>
                <a:lnTo>
                  <a:pt x="1196000" y="1213132"/>
                </a:lnTo>
                <a:lnTo>
                  <a:pt x="1083974" y="1213132"/>
                </a:lnTo>
                <a:lnTo>
                  <a:pt x="180000" y="1213132"/>
                </a:lnTo>
                <a:cubicBezTo>
                  <a:pt x="80589" y="1213132"/>
                  <a:pt x="0" y="1116921"/>
                  <a:pt x="0" y="998238"/>
                </a:cubicBezTo>
                <a:lnTo>
                  <a:pt x="0" y="214894"/>
                </a:lnTo>
                <a:cubicBezTo>
                  <a:pt x="0" y="96211"/>
                  <a:pt x="80589" y="0"/>
                  <a:pt x="180000" y="0"/>
                </a:cubicBezTo>
                <a:close/>
              </a:path>
            </a:pathLst>
          </a:custGeom>
          <a:solidFill>
            <a:schemeClr val="bg1">
              <a:lumMod val="95000"/>
            </a:schemeClr>
          </a:solid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grpSp>
        <p:nvGrpSpPr>
          <p:cNvPr id="19" name="INSTRUCTIE">
            <a:extLst>
              <a:ext uri="{FF2B5EF4-FFF2-40B4-BE49-F238E27FC236}">
                <a16:creationId xmlns:a16="http://schemas.microsoft.com/office/drawing/2014/main" id="{96011EE1-6FA8-4A98-8D43-F6AF918C54A7}"/>
              </a:ext>
            </a:extLst>
          </p:cNvPr>
          <p:cNvGrpSpPr/>
          <p:nvPr userDrawn="1"/>
        </p:nvGrpSpPr>
        <p:grpSpPr>
          <a:xfrm>
            <a:off x="-3786437" y="0"/>
            <a:ext cx="3693386" cy="5359349"/>
            <a:chOff x="-3786437" y="0"/>
            <a:chExt cx="3693386" cy="5359349"/>
          </a:xfrm>
        </p:grpSpPr>
        <p:sp>
          <p:nvSpPr>
            <p:cNvPr id="20" name="Rechthoek 19">
              <a:extLst>
                <a:ext uri="{FF2B5EF4-FFF2-40B4-BE49-F238E27FC236}">
                  <a16:creationId xmlns:a16="http://schemas.microsoft.com/office/drawing/2014/main" id="{CAC976EC-B78F-439B-8FA7-2A7D3725CE7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25" name="Ovaal 24">
              <a:extLst>
                <a:ext uri="{FF2B5EF4-FFF2-40B4-BE49-F238E27FC236}">
                  <a16:creationId xmlns:a16="http://schemas.microsoft.com/office/drawing/2014/main" id="{77A35BBB-7ECE-410A-AF38-E5505EB696CB}"/>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DFF68EDE-B66D-4825-ADE0-A8E03B7067E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28" name="Ovaal 27">
              <a:extLst>
                <a:ext uri="{FF2B5EF4-FFF2-40B4-BE49-F238E27FC236}">
                  <a16:creationId xmlns:a16="http://schemas.microsoft.com/office/drawing/2014/main" id="{761B2EF5-A1D6-4175-BFA1-FED5859ACA1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FB1E4B01-A69D-4373-BDEB-79180D44350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2" name="Rechthoek 31">
              <a:extLst>
                <a:ext uri="{FF2B5EF4-FFF2-40B4-BE49-F238E27FC236}">
                  <a16:creationId xmlns:a16="http://schemas.microsoft.com/office/drawing/2014/main" id="{59338C1C-821D-4E0E-8FCE-0716F7B5E0A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33" name="Ovaal 32">
              <a:extLst>
                <a:ext uri="{FF2B5EF4-FFF2-40B4-BE49-F238E27FC236}">
                  <a16:creationId xmlns:a16="http://schemas.microsoft.com/office/drawing/2014/main" id="{00E5EE27-42FD-4E25-A06C-5278F669907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5" name="Rechthoek 34">
              <a:extLst>
                <a:ext uri="{FF2B5EF4-FFF2-40B4-BE49-F238E27FC236}">
                  <a16:creationId xmlns:a16="http://schemas.microsoft.com/office/drawing/2014/main" id="{8486E523-22E9-42A2-A891-34EC2E12AF8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36" name="Ovaal 35">
              <a:extLst>
                <a:ext uri="{FF2B5EF4-FFF2-40B4-BE49-F238E27FC236}">
                  <a16:creationId xmlns:a16="http://schemas.microsoft.com/office/drawing/2014/main" id="{7CF29C51-870B-45D8-B4BC-80ECBC1D0B15}"/>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7" name="Rechthoek 36">
              <a:extLst>
                <a:ext uri="{FF2B5EF4-FFF2-40B4-BE49-F238E27FC236}">
                  <a16:creationId xmlns:a16="http://schemas.microsoft.com/office/drawing/2014/main" id="{90A50724-B400-4A57-BC2B-0C90EEA83EB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38" name="Ovaal 37">
              <a:extLst>
                <a:ext uri="{FF2B5EF4-FFF2-40B4-BE49-F238E27FC236}">
                  <a16:creationId xmlns:a16="http://schemas.microsoft.com/office/drawing/2014/main" id="{13581916-6822-4E80-8A39-36B80226EB5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9" name="Rechthoek 38">
              <a:extLst>
                <a:ext uri="{FF2B5EF4-FFF2-40B4-BE49-F238E27FC236}">
                  <a16:creationId xmlns:a16="http://schemas.microsoft.com/office/drawing/2014/main" id="{1ACC3C33-8426-4664-AFAF-398C5994730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40" name="Ovaal 39">
              <a:extLst>
                <a:ext uri="{FF2B5EF4-FFF2-40B4-BE49-F238E27FC236}">
                  <a16:creationId xmlns:a16="http://schemas.microsoft.com/office/drawing/2014/main" id="{0BF5CA12-ED99-41C7-A235-097B10C9C45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1" name="Rechthoek 40">
              <a:extLst>
                <a:ext uri="{FF2B5EF4-FFF2-40B4-BE49-F238E27FC236}">
                  <a16:creationId xmlns:a16="http://schemas.microsoft.com/office/drawing/2014/main" id="{513D4342-B4E0-4817-AFD8-277CCC2BDC9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42" name="Ovaal 41">
              <a:extLst>
                <a:ext uri="{FF2B5EF4-FFF2-40B4-BE49-F238E27FC236}">
                  <a16:creationId xmlns:a16="http://schemas.microsoft.com/office/drawing/2014/main" id="{E2700DC8-4BF0-44B4-A78D-1DC3DB13B32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3" name="Rechthoek 42">
              <a:extLst>
                <a:ext uri="{FF2B5EF4-FFF2-40B4-BE49-F238E27FC236}">
                  <a16:creationId xmlns:a16="http://schemas.microsoft.com/office/drawing/2014/main" id="{438A3AB1-31BD-4BA5-BC03-1FF15019791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44" name="Ovaal 43">
              <a:extLst>
                <a:ext uri="{FF2B5EF4-FFF2-40B4-BE49-F238E27FC236}">
                  <a16:creationId xmlns:a16="http://schemas.microsoft.com/office/drawing/2014/main" id="{DAB22F15-BF84-4AD6-A3B9-E270ABC9C21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5" name="Rechthoek 44">
              <a:extLst>
                <a:ext uri="{FF2B5EF4-FFF2-40B4-BE49-F238E27FC236}">
                  <a16:creationId xmlns:a16="http://schemas.microsoft.com/office/drawing/2014/main" id="{64DF1BA9-005A-4D91-B5C6-A24DBA5DAC1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47" name="Ovaal 46">
              <a:extLst>
                <a:ext uri="{FF2B5EF4-FFF2-40B4-BE49-F238E27FC236}">
                  <a16:creationId xmlns:a16="http://schemas.microsoft.com/office/drawing/2014/main" id="{724B7334-2132-4A7F-AB7F-30431ED4D2F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8" name="Rechthoek 47">
              <a:extLst>
                <a:ext uri="{FF2B5EF4-FFF2-40B4-BE49-F238E27FC236}">
                  <a16:creationId xmlns:a16="http://schemas.microsoft.com/office/drawing/2014/main" id="{D08C4308-4912-439A-B154-E979062BC4D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8924510C-F72F-40A5-9AA3-8AEE21AF164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50" name="ICOON_info">
              <a:extLst>
                <a:ext uri="{FF2B5EF4-FFF2-40B4-BE49-F238E27FC236}">
                  <a16:creationId xmlns:a16="http://schemas.microsoft.com/office/drawing/2014/main" id="{985D48EB-400C-4421-A30C-1329A76032E8}"/>
                </a:ext>
              </a:extLst>
            </p:cNvPr>
            <p:cNvGrpSpPr/>
            <p:nvPr userDrawn="1"/>
          </p:nvGrpSpPr>
          <p:grpSpPr>
            <a:xfrm>
              <a:off x="-376736" y="4400186"/>
              <a:ext cx="283685" cy="283685"/>
              <a:chOff x="-510741" y="5913713"/>
              <a:chExt cx="267555" cy="267555"/>
            </a:xfrm>
          </p:grpSpPr>
          <p:sp>
            <p:nvSpPr>
              <p:cNvPr id="97" name="Ovaal 96">
                <a:extLst>
                  <a:ext uri="{FF2B5EF4-FFF2-40B4-BE49-F238E27FC236}">
                    <a16:creationId xmlns:a16="http://schemas.microsoft.com/office/drawing/2014/main" id="{25BC11F4-4E5A-4F32-86CA-52EFBCFC630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8" name="Graphic 163" descr="Informatie">
                <a:extLst>
                  <a:ext uri="{FF2B5EF4-FFF2-40B4-BE49-F238E27FC236}">
                    <a16:creationId xmlns:a16="http://schemas.microsoft.com/office/drawing/2014/main" id="{09E727F0-2115-4316-ACF5-9C8BA2726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51" name="VOORBEELD">
              <a:extLst>
                <a:ext uri="{FF2B5EF4-FFF2-40B4-BE49-F238E27FC236}">
                  <a16:creationId xmlns:a16="http://schemas.microsoft.com/office/drawing/2014/main" id="{89222E39-3C20-443C-9037-7349EA2F2250}"/>
                </a:ext>
              </a:extLst>
            </p:cNvPr>
            <p:cNvGrpSpPr/>
            <p:nvPr userDrawn="1"/>
          </p:nvGrpSpPr>
          <p:grpSpPr>
            <a:xfrm>
              <a:off x="-3605171" y="458674"/>
              <a:ext cx="3234311" cy="558875"/>
              <a:chOff x="-3605171" y="458674"/>
              <a:chExt cx="3234311" cy="558875"/>
            </a:xfrm>
          </p:grpSpPr>
          <p:sp>
            <p:nvSpPr>
              <p:cNvPr id="52" name="Rechthoek 51">
                <a:extLst>
                  <a:ext uri="{FF2B5EF4-FFF2-40B4-BE49-F238E27FC236}">
                    <a16:creationId xmlns:a16="http://schemas.microsoft.com/office/drawing/2014/main" id="{F7255B84-F7CE-4492-B3A9-8BEF73B39D9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53" name="Rechthoek 52">
                <a:extLst>
                  <a:ext uri="{FF2B5EF4-FFF2-40B4-BE49-F238E27FC236}">
                    <a16:creationId xmlns:a16="http://schemas.microsoft.com/office/drawing/2014/main" id="{E9238804-2074-4A67-A0A8-A842188C32E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ACABA068-F77C-4AEC-AF14-41DF2548B844}"/>
                  </a:ext>
                </a:extLst>
              </p:cNvPr>
              <p:cNvGrpSpPr/>
              <p:nvPr userDrawn="1"/>
            </p:nvGrpSpPr>
            <p:grpSpPr>
              <a:xfrm>
                <a:off x="-3386247" y="830871"/>
                <a:ext cx="139423" cy="109566"/>
                <a:chOff x="-2866744" y="827071"/>
                <a:chExt cx="168701" cy="132575"/>
              </a:xfrm>
            </p:grpSpPr>
            <p:grpSp>
              <p:nvGrpSpPr>
                <p:cNvPr id="90" name="Groep 89">
                  <a:extLst>
                    <a:ext uri="{FF2B5EF4-FFF2-40B4-BE49-F238E27FC236}">
                      <a16:creationId xmlns:a16="http://schemas.microsoft.com/office/drawing/2014/main" id="{5C6F0AC6-4D5F-4908-A60F-DD3EE0207E87}"/>
                    </a:ext>
                  </a:extLst>
                </p:cNvPr>
                <p:cNvGrpSpPr/>
                <p:nvPr userDrawn="1"/>
              </p:nvGrpSpPr>
              <p:grpSpPr>
                <a:xfrm>
                  <a:off x="-2866744" y="827071"/>
                  <a:ext cx="168701" cy="132575"/>
                  <a:chOff x="-2866744" y="827071"/>
                  <a:chExt cx="168701" cy="132575"/>
                </a:xfrm>
              </p:grpSpPr>
              <p:cxnSp>
                <p:nvCxnSpPr>
                  <p:cNvPr id="92" name="Rechte verbindingslijn 91">
                    <a:extLst>
                      <a:ext uri="{FF2B5EF4-FFF2-40B4-BE49-F238E27FC236}">
                        <a16:creationId xmlns:a16="http://schemas.microsoft.com/office/drawing/2014/main" id="{F929080F-AA59-4ABE-A477-66838EB23C6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3" name="Rechte verbindingslijn 92">
                    <a:extLst>
                      <a:ext uri="{FF2B5EF4-FFF2-40B4-BE49-F238E27FC236}">
                        <a16:creationId xmlns:a16="http://schemas.microsoft.com/office/drawing/2014/main" id="{375482F8-B6C7-470B-9B3A-94C6324791A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4" name="Rechte verbindingslijn 93">
                    <a:extLst>
                      <a:ext uri="{FF2B5EF4-FFF2-40B4-BE49-F238E27FC236}">
                        <a16:creationId xmlns:a16="http://schemas.microsoft.com/office/drawing/2014/main" id="{75095639-6272-4BFC-BE0E-B028134A34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023678CD-7151-4102-85F2-28048C6BAC3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93F4B68E-3EB3-4C0A-8C35-13C8808E6B8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1" name="Pijl: rechts 90">
                  <a:extLst>
                    <a:ext uri="{FF2B5EF4-FFF2-40B4-BE49-F238E27FC236}">
                      <a16:creationId xmlns:a16="http://schemas.microsoft.com/office/drawing/2014/main" id="{B83E7F9B-5477-4BCF-AD4E-29CAEE85FD4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EFD25E82-4342-476E-BC95-CB72BD984F85}"/>
                  </a:ext>
                </a:extLst>
              </p:cNvPr>
              <p:cNvGrpSpPr/>
              <p:nvPr userDrawn="1"/>
            </p:nvGrpSpPr>
            <p:grpSpPr>
              <a:xfrm>
                <a:off x="-3605171" y="830871"/>
                <a:ext cx="139423" cy="109566"/>
                <a:chOff x="-2866744" y="518074"/>
                <a:chExt cx="168701" cy="132575"/>
              </a:xfrm>
            </p:grpSpPr>
            <p:grpSp>
              <p:nvGrpSpPr>
                <p:cNvPr id="83" name="Groep 82">
                  <a:extLst>
                    <a:ext uri="{FF2B5EF4-FFF2-40B4-BE49-F238E27FC236}">
                      <a16:creationId xmlns:a16="http://schemas.microsoft.com/office/drawing/2014/main" id="{9B13F697-18E2-454A-AA3C-F634746CCB7D}"/>
                    </a:ext>
                  </a:extLst>
                </p:cNvPr>
                <p:cNvGrpSpPr/>
                <p:nvPr userDrawn="1"/>
              </p:nvGrpSpPr>
              <p:grpSpPr>
                <a:xfrm>
                  <a:off x="-2866744" y="518074"/>
                  <a:ext cx="168701" cy="132575"/>
                  <a:chOff x="-2866744" y="518074"/>
                  <a:chExt cx="168701" cy="132575"/>
                </a:xfrm>
              </p:grpSpPr>
              <p:cxnSp>
                <p:nvCxnSpPr>
                  <p:cNvPr id="85" name="Rechte verbindingslijn 84">
                    <a:extLst>
                      <a:ext uri="{FF2B5EF4-FFF2-40B4-BE49-F238E27FC236}">
                        <a16:creationId xmlns:a16="http://schemas.microsoft.com/office/drawing/2014/main" id="{3153D6AA-2684-4F65-B2F1-446E0508EC8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37802B53-B54D-451A-98CE-197D3F35978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0D9D09AB-C590-4314-933E-824D6E6DCC6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3D77C13E-6BBD-423F-AB3C-FB704D32840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3B202C9-E4CF-4786-B911-2AC9AECDBDB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4" name="Pijl: rechts 83">
                  <a:extLst>
                    <a:ext uri="{FF2B5EF4-FFF2-40B4-BE49-F238E27FC236}">
                      <a16:creationId xmlns:a16="http://schemas.microsoft.com/office/drawing/2014/main" id="{59A617FE-4EB7-4D37-BA5B-36745BDCAC5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61" name="Rechte verbindingslijn 60">
                <a:extLst>
                  <a:ext uri="{FF2B5EF4-FFF2-40B4-BE49-F238E27FC236}">
                    <a16:creationId xmlns:a16="http://schemas.microsoft.com/office/drawing/2014/main" id="{0FDFC62D-FFBE-4905-B7B5-76B18DA0F69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62" name="Rechte verbindingslijn 61">
                <a:extLst>
                  <a:ext uri="{FF2B5EF4-FFF2-40B4-BE49-F238E27FC236}">
                    <a16:creationId xmlns:a16="http://schemas.microsoft.com/office/drawing/2014/main" id="{3D542678-CF5A-4BB5-8F86-9FC3695E461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63" name="Rechthoek 62">
                <a:extLst>
                  <a:ext uri="{FF2B5EF4-FFF2-40B4-BE49-F238E27FC236}">
                    <a16:creationId xmlns:a16="http://schemas.microsoft.com/office/drawing/2014/main" id="{9010357E-E52A-4FEA-892B-CC2E24C2D98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4" name="Rechthoek 63">
                <a:extLst>
                  <a:ext uri="{FF2B5EF4-FFF2-40B4-BE49-F238E27FC236}">
                    <a16:creationId xmlns:a16="http://schemas.microsoft.com/office/drawing/2014/main" id="{FDCEF16F-5FEC-4AE0-89D3-116A495A3D4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65" name="Groep 64">
                <a:extLst>
                  <a:ext uri="{FF2B5EF4-FFF2-40B4-BE49-F238E27FC236}">
                    <a16:creationId xmlns:a16="http://schemas.microsoft.com/office/drawing/2014/main" id="{1FA945A0-2BEF-497D-B36B-3C8E5FFBE845}"/>
                  </a:ext>
                </a:extLst>
              </p:cNvPr>
              <p:cNvGrpSpPr/>
              <p:nvPr userDrawn="1"/>
            </p:nvGrpSpPr>
            <p:grpSpPr>
              <a:xfrm>
                <a:off x="-2916763" y="769168"/>
                <a:ext cx="268738" cy="248381"/>
                <a:chOff x="-2916763" y="769168"/>
                <a:chExt cx="268738" cy="248381"/>
              </a:xfrm>
            </p:grpSpPr>
            <p:sp>
              <p:nvSpPr>
                <p:cNvPr id="75" name="Rechthoek 74">
                  <a:extLst>
                    <a:ext uri="{FF2B5EF4-FFF2-40B4-BE49-F238E27FC236}">
                      <a16:creationId xmlns:a16="http://schemas.microsoft.com/office/drawing/2014/main" id="{8D6CFF58-04EE-4DDD-960B-5F2F6D356B7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76" name="Groep 75">
                  <a:extLst>
                    <a:ext uri="{FF2B5EF4-FFF2-40B4-BE49-F238E27FC236}">
                      <a16:creationId xmlns:a16="http://schemas.microsoft.com/office/drawing/2014/main" id="{0D9CBE01-EA25-4474-85F3-4F6C627391AB}"/>
                    </a:ext>
                  </a:extLst>
                </p:cNvPr>
                <p:cNvGrpSpPr/>
                <p:nvPr userDrawn="1"/>
              </p:nvGrpSpPr>
              <p:grpSpPr>
                <a:xfrm>
                  <a:off x="-2866744" y="827071"/>
                  <a:ext cx="168701" cy="132575"/>
                  <a:chOff x="-2866744" y="827071"/>
                  <a:chExt cx="168701" cy="132575"/>
                </a:xfrm>
              </p:grpSpPr>
              <p:cxnSp>
                <p:nvCxnSpPr>
                  <p:cNvPr id="78" name="Rechte verbindingslijn 77">
                    <a:extLst>
                      <a:ext uri="{FF2B5EF4-FFF2-40B4-BE49-F238E27FC236}">
                        <a16:creationId xmlns:a16="http://schemas.microsoft.com/office/drawing/2014/main" id="{677AAA01-224E-47D3-9F95-93567192B66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EAA11DEC-3D0B-4605-B600-17DD2B0083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051D9BE8-F593-4919-A164-ACAB756714D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5F022271-5AA1-4ED8-A406-A6337C12DFF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29541267-8022-4244-843C-7DB8ABD54B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7" name="Pijl: rechts 76">
                  <a:extLst>
                    <a:ext uri="{FF2B5EF4-FFF2-40B4-BE49-F238E27FC236}">
                      <a16:creationId xmlns:a16="http://schemas.microsoft.com/office/drawing/2014/main" id="{9A21FAF0-1DD6-4719-83CF-CA6056EDBF8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6" name="Groep 65">
                <a:extLst>
                  <a:ext uri="{FF2B5EF4-FFF2-40B4-BE49-F238E27FC236}">
                    <a16:creationId xmlns:a16="http://schemas.microsoft.com/office/drawing/2014/main" id="{E7991F67-BCEB-48D8-9DD3-7E190FF56FCF}"/>
                  </a:ext>
                </a:extLst>
              </p:cNvPr>
              <p:cNvGrpSpPr/>
              <p:nvPr userDrawn="1"/>
            </p:nvGrpSpPr>
            <p:grpSpPr>
              <a:xfrm>
                <a:off x="-2916763" y="460171"/>
                <a:ext cx="268738" cy="248381"/>
                <a:chOff x="-2916763" y="460171"/>
                <a:chExt cx="268738" cy="248381"/>
              </a:xfrm>
            </p:grpSpPr>
            <p:sp>
              <p:nvSpPr>
                <p:cNvPr id="67" name="Rechthoek 66">
                  <a:extLst>
                    <a:ext uri="{FF2B5EF4-FFF2-40B4-BE49-F238E27FC236}">
                      <a16:creationId xmlns:a16="http://schemas.microsoft.com/office/drawing/2014/main" id="{A6F64035-8C68-4129-8C68-AB22F710F6B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33096C04-DE8F-40F7-9631-4653D45E747B}"/>
                    </a:ext>
                  </a:extLst>
                </p:cNvPr>
                <p:cNvGrpSpPr/>
                <p:nvPr userDrawn="1"/>
              </p:nvGrpSpPr>
              <p:grpSpPr>
                <a:xfrm>
                  <a:off x="-2866744" y="518074"/>
                  <a:ext cx="168701" cy="132575"/>
                  <a:chOff x="-2866744" y="518074"/>
                  <a:chExt cx="168701" cy="132575"/>
                </a:xfrm>
              </p:grpSpPr>
              <p:cxnSp>
                <p:nvCxnSpPr>
                  <p:cNvPr id="70" name="Rechte verbindingslijn 69">
                    <a:extLst>
                      <a:ext uri="{FF2B5EF4-FFF2-40B4-BE49-F238E27FC236}">
                        <a16:creationId xmlns:a16="http://schemas.microsoft.com/office/drawing/2014/main" id="{7659EDD5-7821-441D-98C5-740A96399C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CD66D123-E780-4611-B441-3465A72055C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088FDCA-E4AF-4C79-8E04-610114E9EAC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882987A1-31A8-4ED6-81C1-905E79C47AF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957EAA41-576A-45DE-838F-08D0957AA3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4C10396F-4FB7-4AA0-BC83-479A152715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99" name="INSTRUCTIE">
            <a:extLst>
              <a:ext uri="{FF2B5EF4-FFF2-40B4-BE49-F238E27FC236}">
                <a16:creationId xmlns:a16="http://schemas.microsoft.com/office/drawing/2014/main" id="{1F420F39-7D32-43A5-8C63-3428CCC6BF45}"/>
              </a:ext>
            </a:extLst>
          </p:cNvPr>
          <p:cNvGrpSpPr/>
          <p:nvPr userDrawn="1"/>
        </p:nvGrpSpPr>
        <p:grpSpPr>
          <a:xfrm>
            <a:off x="12377595" y="0"/>
            <a:ext cx="3693386" cy="5270646"/>
            <a:chOff x="-3786437" y="0"/>
            <a:chExt cx="3693386" cy="5270646"/>
          </a:xfrm>
        </p:grpSpPr>
        <p:sp>
          <p:nvSpPr>
            <p:cNvPr id="100" name="Rechthoek 99">
              <a:extLst>
                <a:ext uri="{FF2B5EF4-FFF2-40B4-BE49-F238E27FC236}">
                  <a16:creationId xmlns:a16="http://schemas.microsoft.com/office/drawing/2014/main" id="{A22377B4-D1F9-4514-A2FF-DC337A623081}"/>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101" name="Rechthoek 100">
              <a:extLst>
                <a:ext uri="{FF2B5EF4-FFF2-40B4-BE49-F238E27FC236}">
                  <a16:creationId xmlns:a16="http://schemas.microsoft.com/office/drawing/2014/main" id="{D678A6FB-6A6A-4811-AD7D-1AC5D778967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02" name="Ovaal 101">
              <a:extLst>
                <a:ext uri="{FF2B5EF4-FFF2-40B4-BE49-F238E27FC236}">
                  <a16:creationId xmlns:a16="http://schemas.microsoft.com/office/drawing/2014/main" id="{B8E6A442-478D-492B-84CB-F837AD659C3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3" name="Rechthoek 102">
              <a:extLst>
                <a:ext uri="{FF2B5EF4-FFF2-40B4-BE49-F238E27FC236}">
                  <a16:creationId xmlns:a16="http://schemas.microsoft.com/office/drawing/2014/main" id="{DBF71742-F8FD-43F9-B45B-6D046B3079C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Groep 103">
              <a:extLst>
                <a:ext uri="{FF2B5EF4-FFF2-40B4-BE49-F238E27FC236}">
                  <a16:creationId xmlns:a16="http://schemas.microsoft.com/office/drawing/2014/main" id="{ABA001A4-4034-425F-967F-28E0EF271DAB}"/>
                </a:ext>
              </a:extLst>
            </p:cNvPr>
            <p:cNvGrpSpPr/>
            <p:nvPr userDrawn="1"/>
          </p:nvGrpSpPr>
          <p:grpSpPr>
            <a:xfrm>
              <a:off x="-3316179" y="1231351"/>
              <a:ext cx="294789" cy="318834"/>
              <a:chOff x="14466489" y="1001522"/>
              <a:chExt cx="290627" cy="314333"/>
            </a:xfrm>
          </p:grpSpPr>
          <p:sp>
            <p:nvSpPr>
              <p:cNvPr id="133" name="Rechthoek 132">
                <a:extLst>
                  <a:ext uri="{FF2B5EF4-FFF2-40B4-BE49-F238E27FC236}">
                    <a16:creationId xmlns:a16="http://schemas.microsoft.com/office/drawing/2014/main" id="{3B211850-1507-47B5-B1B2-B492EFA2C1A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4" name="Ovaal 133">
                <a:extLst>
                  <a:ext uri="{FF2B5EF4-FFF2-40B4-BE49-F238E27FC236}">
                    <a16:creationId xmlns:a16="http://schemas.microsoft.com/office/drawing/2014/main" id="{8A0F17BD-43FE-431F-A6DF-BD20F2386E9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35" name="Vrije vorm: vorm 134">
                <a:extLst>
                  <a:ext uri="{FF2B5EF4-FFF2-40B4-BE49-F238E27FC236}">
                    <a16:creationId xmlns:a16="http://schemas.microsoft.com/office/drawing/2014/main" id="{FD17878B-EA1C-4B0A-BE79-561E97F75B5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36" name="Rechthoek: afgeronde hoeken 135">
                <a:extLst>
                  <a:ext uri="{FF2B5EF4-FFF2-40B4-BE49-F238E27FC236}">
                    <a16:creationId xmlns:a16="http://schemas.microsoft.com/office/drawing/2014/main" id="{8EB74D34-8435-4687-9040-7AB6F6299E2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37" name="Rechte verbindingslijn 136">
                <a:extLst>
                  <a:ext uri="{FF2B5EF4-FFF2-40B4-BE49-F238E27FC236}">
                    <a16:creationId xmlns:a16="http://schemas.microsoft.com/office/drawing/2014/main" id="{1851DD70-78AB-4AB4-866E-4FDA6C5FE95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470EE96A-4293-4674-BC8D-913349B4A198}"/>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5" name="Ovaal 104">
              <a:extLst>
                <a:ext uri="{FF2B5EF4-FFF2-40B4-BE49-F238E27FC236}">
                  <a16:creationId xmlns:a16="http://schemas.microsoft.com/office/drawing/2014/main" id="{ED9AEC5C-8ABE-454A-8D09-5F26F15D316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6" name="Rechthoek 105">
              <a:extLst>
                <a:ext uri="{FF2B5EF4-FFF2-40B4-BE49-F238E27FC236}">
                  <a16:creationId xmlns:a16="http://schemas.microsoft.com/office/drawing/2014/main" id="{2FB17A0B-84D6-4C1D-A44F-F8334B740B0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7" name="Groep 106">
              <a:extLst>
                <a:ext uri="{FF2B5EF4-FFF2-40B4-BE49-F238E27FC236}">
                  <a16:creationId xmlns:a16="http://schemas.microsoft.com/office/drawing/2014/main" id="{D8E66C57-3B1D-4EC8-8E55-C1C13AAE15B3}"/>
                </a:ext>
              </a:extLst>
            </p:cNvPr>
            <p:cNvGrpSpPr/>
            <p:nvPr userDrawn="1"/>
          </p:nvGrpSpPr>
          <p:grpSpPr>
            <a:xfrm>
              <a:off x="-3311319" y="2164285"/>
              <a:ext cx="825500" cy="209550"/>
              <a:chOff x="13504624" y="2482850"/>
              <a:chExt cx="825500" cy="209550"/>
            </a:xfrm>
          </p:grpSpPr>
          <p:sp>
            <p:nvSpPr>
              <p:cNvPr id="130" name="Rechthoek 129">
                <a:extLst>
                  <a:ext uri="{FF2B5EF4-FFF2-40B4-BE49-F238E27FC236}">
                    <a16:creationId xmlns:a16="http://schemas.microsoft.com/office/drawing/2014/main" id="{14D2BE09-DC09-4D07-81A3-718AB0A760C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31" name="Rechte verbindingslijn 130">
                <a:extLst>
                  <a:ext uri="{FF2B5EF4-FFF2-40B4-BE49-F238E27FC236}">
                    <a16:creationId xmlns:a16="http://schemas.microsoft.com/office/drawing/2014/main" id="{B0F05F09-6FAA-4D88-B8C0-40A96F78A88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2" name="Gelijkbenige driehoek 131">
                <a:extLst>
                  <a:ext uri="{FF2B5EF4-FFF2-40B4-BE49-F238E27FC236}">
                    <a16:creationId xmlns:a16="http://schemas.microsoft.com/office/drawing/2014/main" id="{2B8B25F6-A069-4074-8492-6B5B3620F39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08" name="Ovaal 107">
              <a:extLst>
                <a:ext uri="{FF2B5EF4-FFF2-40B4-BE49-F238E27FC236}">
                  <a16:creationId xmlns:a16="http://schemas.microsoft.com/office/drawing/2014/main" id="{7CA1B5B8-17A6-45B4-B929-C40E3A404F9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9" name="Rechthoek 108">
              <a:extLst>
                <a:ext uri="{FF2B5EF4-FFF2-40B4-BE49-F238E27FC236}">
                  <a16:creationId xmlns:a16="http://schemas.microsoft.com/office/drawing/2014/main" id="{7A308080-7EF4-4EA5-9FA7-B77A755B24C3}"/>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10" name="Groep 109">
              <a:extLst>
                <a:ext uri="{FF2B5EF4-FFF2-40B4-BE49-F238E27FC236}">
                  <a16:creationId xmlns:a16="http://schemas.microsoft.com/office/drawing/2014/main" id="{7EE18D4C-244D-4D3E-915C-928669055181}"/>
                </a:ext>
              </a:extLst>
            </p:cNvPr>
            <p:cNvGrpSpPr/>
            <p:nvPr userDrawn="1"/>
          </p:nvGrpSpPr>
          <p:grpSpPr>
            <a:xfrm>
              <a:off x="-3408294" y="3643742"/>
              <a:ext cx="622283" cy="612920"/>
              <a:chOff x="12617641" y="3403239"/>
              <a:chExt cx="752963" cy="741634"/>
            </a:xfrm>
          </p:grpSpPr>
          <p:grpSp>
            <p:nvGrpSpPr>
              <p:cNvPr id="114" name="Groep 113">
                <a:extLst>
                  <a:ext uri="{FF2B5EF4-FFF2-40B4-BE49-F238E27FC236}">
                    <a16:creationId xmlns:a16="http://schemas.microsoft.com/office/drawing/2014/main" id="{24A14522-0E84-4349-8001-3DA129E736C9}"/>
                  </a:ext>
                </a:extLst>
              </p:cNvPr>
              <p:cNvGrpSpPr/>
              <p:nvPr userDrawn="1"/>
            </p:nvGrpSpPr>
            <p:grpSpPr>
              <a:xfrm>
                <a:off x="12771530" y="3403239"/>
                <a:ext cx="467176" cy="448491"/>
                <a:chOff x="12782157" y="3403239"/>
                <a:chExt cx="467176" cy="448491"/>
              </a:xfrm>
            </p:grpSpPr>
            <p:grpSp>
              <p:nvGrpSpPr>
                <p:cNvPr id="117" name="Groep 116">
                  <a:extLst>
                    <a:ext uri="{FF2B5EF4-FFF2-40B4-BE49-F238E27FC236}">
                      <a16:creationId xmlns:a16="http://schemas.microsoft.com/office/drawing/2014/main" id="{A0EE4031-09F8-4288-9F3B-6EC55AC84275}"/>
                    </a:ext>
                  </a:extLst>
                </p:cNvPr>
                <p:cNvGrpSpPr/>
                <p:nvPr userDrawn="1"/>
              </p:nvGrpSpPr>
              <p:grpSpPr>
                <a:xfrm>
                  <a:off x="12782157" y="3403239"/>
                  <a:ext cx="412976" cy="396132"/>
                  <a:chOff x="13554906" y="3320109"/>
                  <a:chExt cx="443917" cy="425811"/>
                </a:xfrm>
              </p:grpSpPr>
              <p:grpSp>
                <p:nvGrpSpPr>
                  <p:cNvPr id="124" name="Groep 123">
                    <a:extLst>
                      <a:ext uri="{FF2B5EF4-FFF2-40B4-BE49-F238E27FC236}">
                        <a16:creationId xmlns:a16="http://schemas.microsoft.com/office/drawing/2014/main" id="{5F8183EE-0F5F-4D17-B4D0-2E49BE72A10D}"/>
                      </a:ext>
                    </a:extLst>
                  </p:cNvPr>
                  <p:cNvGrpSpPr/>
                  <p:nvPr userDrawn="1"/>
                </p:nvGrpSpPr>
                <p:grpSpPr>
                  <a:xfrm>
                    <a:off x="13554906" y="3320109"/>
                    <a:ext cx="443917" cy="425811"/>
                    <a:chOff x="12909684" y="1276143"/>
                    <a:chExt cx="443917" cy="425811"/>
                  </a:xfrm>
                </p:grpSpPr>
                <p:sp>
                  <p:nvSpPr>
                    <p:cNvPr id="127" name="Rechthoek 126">
                      <a:extLst>
                        <a:ext uri="{FF2B5EF4-FFF2-40B4-BE49-F238E27FC236}">
                          <a16:creationId xmlns:a16="http://schemas.microsoft.com/office/drawing/2014/main" id="{A3EED27F-2C2D-4ABC-BABD-4F140A8A3BD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86D4DDD4-7867-48F8-98FB-DA604A2BE5C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DD9013C8-4485-43B5-BD85-37A09F57730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25" name="Afbeelding 124">
                    <a:extLst>
                      <a:ext uri="{FF2B5EF4-FFF2-40B4-BE49-F238E27FC236}">
                        <a16:creationId xmlns:a16="http://schemas.microsoft.com/office/drawing/2014/main" id="{8FED7E66-6E4C-48F3-B494-B50E11B84EAC}"/>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6" name="Afbeelding 125">
                    <a:extLst>
                      <a:ext uri="{FF2B5EF4-FFF2-40B4-BE49-F238E27FC236}">
                        <a16:creationId xmlns:a16="http://schemas.microsoft.com/office/drawing/2014/main" id="{3E825891-4EDB-4232-BA50-7ECF66D9ADBE}"/>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8" name="Groep 117">
                  <a:extLst>
                    <a:ext uri="{FF2B5EF4-FFF2-40B4-BE49-F238E27FC236}">
                      <a16:creationId xmlns:a16="http://schemas.microsoft.com/office/drawing/2014/main" id="{F5077C1A-F41C-4CEF-B669-50BBC358A968}"/>
                    </a:ext>
                  </a:extLst>
                </p:cNvPr>
                <p:cNvGrpSpPr/>
                <p:nvPr userDrawn="1"/>
              </p:nvGrpSpPr>
              <p:grpSpPr>
                <a:xfrm>
                  <a:off x="13103513" y="3705268"/>
                  <a:ext cx="145820" cy="146462"/>
                  <a:chOff x="13096169" y="3602278"/>
                  <a:chExt cx="145820" cy="146462"/>
                </a:xfrm>
              </p:grpSpPr>
              <p:sp>
                <p:nvSpPr>
                  <p:cNvPr id="122" name="Rechthoek 121">
                    <a:extLst>
                      <a:ext uri="{FF2B5EF4-FFF2-40B4-BE49-F238E27FC236}">
                        <a16:creationId xmlns:a16="http://schemas.microsoft.com/office/drawing/2014/main" id="{FE0C9EB8-A836-4FDE-AB74-BC28215EED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6CE9AD62-9232-443A-9A0A-B29EB81CDB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9" name="Groep 118">
                  <a:extLst>
                    <a:ext uri="{FF2B5EF4-FFF2-40B4-BE49-F238E27FC236}">
                      <a16:creationId xmlns:a16="http://schemas.microsoft.com/office/drawing/2014/main" id="{02B4FF78-3247-4189-B959-6DDB6DEC3603}"/>
                    </a:ext>
                  </a:extLst>
                </p:cNvPr>
                <p:cNvGrpSpPr/>
                <p:nvPr userDrawn="1"/>
              </p:nvGrpSpPr>
              <p:grpSpPr>
                <a:xfrm rot="10800000">
                  <a:off x="13061402" y="3665637"/>
                  <a:ext cx="145820" cy="146462"/>
                  <a:chOff x="13096169" y="3602278"/>
                  <a:chExt cx="145820" cy="146462"/>
                </a:xfrm>
              </p:grpSpPr>
              <p:sp>
                <p:nvSpPr>
                  <p:cNvPr id="120" name="Rechthoek 119">
                    <a:extLst>
                      <a:ext uri="{FF2B5EF4-FFF2-40B4-BE49-F238E27FC236}">
                        <a16:creationId xmlns:a16="http://schemas.microsoft.com/office/drawing/2014/main" id="{ADC8F611-7BA4-49FF-AA41-513F239BBC0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11B61DAB-C59F-4013-813E-145550848E7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15" name="Rechthoek 114">
                <a:extLst>
                  <a:ext uri="{FF2B5EF4-FFF2-40B4-BE49-F238E27FC236}">
                    <a16:creationId xmlns:a16="http://schemas.microsoft.com/office/drawing/2014/main" id="{BA2FC941-2205-4475-8B7A-0B139670D6F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16" name="Gelijkbenige driehoek 115">
                <a:extLst>
                  <a:ext uri="{FF2B5EF4-FFF2-40B4-BE49-F238E27FC236}">
                    <a16:creationId xmlns:a16="http://schemas.microsoft.com/office/drawing/2014/main" id="{120C0ED9-4A87-4A4E-B05A-8BD8EEBD17A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1" name="ICOON_info">
              <a:extLst>
                <a:ext uri="{FF2B5EF4-FFF2-40B4-BE49-F238E27FC236}">
                  <a16:creationId xmlns:a16="http://schemas.microsoft.com/office/drawing/2014/main" id="{A48D71B2-D767-439D-A844-D50B02A222A4}"/>
                </a:ext>
              </a:extLst>
            </p:cNvPr>
            <p:cNvGrpSpPr/>
            <p:nvPr userDrawn="1"/>
          </p:nvGrpSpPr>
          <p:grpSpPr>
            <a:xfrm>
              <a:off x="-376736" y="4271597"/>
              <a:ext cx="283685" cy="283685"/>
              <a:chOff x="-510741" y="5913713"/>
              <a:chExt cx="267555" cy="267555"/>
            </a:xfrm>
          </p:grpSpPr>
          <p:sp>
            <p:nvSpPr>
              <p:cNvPr id="112" name="Ovaal 111">
                <a:extLst>
                  <a:ext uri="{FF2B5EF4-FFF2-40B4-BE49-F238E27FC236}">
                    <a16:creationId xmlns:a16="http://schemas.microsoft.com/office/drawing/2014/main" id="{B1B186AA-EAC0-4A9F-A44D-5C0C21E70E7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13" name="Graphic 163" descr="Informatie">
                <a:extLst>
                  <a:ext uri="{FF2B5EF4-FFF2-40B4-BE49-F238E27FC236}">
                    <a16:creationId xmlns:a16="http://schemas.microsoft.com/office/drawing/2014/main" id="{F3682EA2-A0FF-4BD9-AB8F-95093F654B0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92" name="Groep 191">
            <a:extLst>
              <a:ext uri="{FF2B5EF4-FFF2-40B4-BE49-F238E27FC236}">
                <a16:creationId xmlns:a16="http://schemas.microsoft.com/office/drawing/2014/main" id="{357B2BE9-FD55-4335-911A-DB051FE7903C}"/>
              </a:ext>
            </a:extLst>
          </p:cNvPr>
          <p:cNvGrpSpPr/>
          <p:nvPr userDrawn="1"/>
        </p:nvGrpSpPr>
        <p:grpSpPr>
          <a:xfrm>
            <a:off x="0" y="-2084542"/>
            <a:ext cx="2859314" cy="1913465"/>
            <a:chOff x="0" y="-2084542"/>
            <a:chExt cx="2859314" cy="1913465"/>
          </a:xfrm>
        </p:grpSpPr>
        <p:grpSp>
          <p:nvGrpSpPr>
            <p:cNvPr id="193" name="Groep 192">
              <a:extLst>
                <a:ext uri="{FF2B5EF4-FFF2-40B4-BE49-F238E27FC236}">
                  <a16:creationId xmlns:a16="http://schemas.microsoft.com/office/drawing/2014/main" id="{0CB82435-AD68-45E5-B923-5DC7DF5C20CD}"/>
                </a:ext>
              </a:extLst>
            </p:cNvPr>
            <p:cNvGrpSpPr/>
            <p:nvPr userDrawn="1"/>
          </p:nvGrpSpPr>
          <p:grpSpPr>
            <a:xfrm>
              <a:off x="0" y="-2084542"/>
              <a:ext cx="2859314" cy="1913465"/>
              <a:chOff x="-6934" y="-6325808"/>
              <a:chExt cx="2859314" cy="1913465"/>
            </a:xfrm>
          </p:grpSpPr>
          <p:sp>
            <p:nvSpPr>
              <p:cNvPr id="195" name="Rechthoek 194">
                <a:extLst>
                  <a:ext uri="{FF2B5EF4-FFF2-40B4-BE49-F238E27FC236}">
                    <a16:creationId xmlns:a16="http://schemas.microsoft.com/office/drawing/2014/main" id="{E98F519D-D321-47B7-A380-B810A5A6BE6F}"/>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96" name="Ovaal 195">
                <a:extLst>
                  <a:ext uri="{FF2B5EF4-FFF2-40B4-BE49-F238E27FC236}">
                    <a16:creationId xmlns:a16="http://schemas.microsoft.com/office/drawing/2014/main" id="{D1D1F600-A5A4-4B50-90B4-F63FD3AB0F99}"/>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7" name="Rechthoek 196">
                <a:extLst>
                  <a:ext uri="{FF2B5EF4-FFF2-40B4-BE49-F238E27FC236}">
                    <a16:creationId xmlns:a16="http://schemas.microsoft.com/office/drawing/2014/main" id="{BA7B78B1-1550-4286-A466-5FEA8D68B158}"/>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98" name="Rechte verbindingslijn 197">
                <a:extLst>
                  <a:ext uri="{FF2B5EF4-FFF2-40B4-BE49-F238E27FC236}">
                    <a16:creationId xmlns:a16="http://schemas.microsoft.com/office/drawing/2014/main" id="{99BD6670-D52F-408D-847D-BF52C1F7AB5D}"/>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94" name="Afbeelding 193">
              <a:extLst>
                <a:ext uri="{FF2B5EF4-FFF2-40B4-BE49-F238E27FC236}">
                  <a16:creationId xmlns:a16="http://schemas.microsoft.com/office/drawing/2014/main" id="{9ACA5B37-B67A-4C4E-BB87-42E8931AF6AC}"/>
                </a:ext>
              </a:extLst>
            </p:cNvPr>
            <p:cNvPicPr>
              <a:picLocks noChangeAspect="1"/>
            </p:cNvPicPr>
            <p:nvPr userDrawn="1"/>
          </p:nvPicPr>
          <p:blipFill rotWithShape="1">
            <a:blip r:embed="rId5">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9984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2250" fill="hold"/>
                                        <p:tgtEl>
                                          <p:spTgt spid="26"/>
                                        </p:tgtEl>
                                        <p:attrNameLst>
                                          <p:attrName>ppt_x</p:attrName>
                                        </p:attrNameLst>
                                      </p:cBhvr>
                                      <p:tavLst>
                                        <p:tav tm="0">
                                          <p:val>
                                            <p:strVal val="0-#ppt_w/2"/>
                                          </p:val>
                                        </p:tav>
                                        <p:tav tm="100000">
                                          <p:val>
                                            <p:strVal val="#ppt_x"/>
                                          </p:val>
                                        </p:tav>
                                      </p:tavLst>
                                    </p:anim>
                                    <p:anim calcmode="lin" valueType="num">
                                      <p:cBhvr additive="base">
                                        <p:cTn id="20" dur="22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250" fill="hold"/>
                                        <p:tgtEl>
                                          <p:spTgt spid="24"/>
                                        </p:tgtEl>
                                        <p:attrNameLst>
                                          <p:attrName>ppt_x</p:attrName>
                                        </p:attrNameLst>
                                      </p:cBhvr>
                                      <p:tavLst>
                                        <p:tav tm="0">
                                          <p:val>
                                            <p:strVal val="0-#ppt_w/2"/>
                                          </p:val>
                                        </p:tav>
                                        <p:tav tm="100000">
                                          <p:val>
                                            <p:strVal val="#ppt_x"/>
                                          </p:val>
                                        </p:tav>
                                      </p:tavLst>
                                    </p:anim>
                                    <p:anim calcmode="lin" valueType="num">
                                      <p:cBhvr additive="base">
                                        <p:cTn id="24" dur="225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250" fill="hold"/>
                                        <p:tgtEl>
                                          <p:spTgt spid="21"/>
                                        </p:tgtEl>
                                        <p:attrNameLst>
                                          <p:attrName>ppt_x</p:attrName>
                                        </p:attrNameLst>
                                      </p:cBhvr>
                                      <p:tavLst>
                                        <p:tav tm="0">
                                          <p:val>
                                            <p:strVal val="0-#ppt_w/2"/>
                                          </p:val>
                                        </p:tav>
                                        <p:tav tm="100000">
                                          <p:val>
                                            <p:strVal val="#ppt_x"/>
                                          </p:val>
                                        </p:tav>
                                      </p:tavLst>
                                    </p:anim>
                                    <p:anim calcmode="lin" valueType="num">
                                      <p:cBhvr additive="base">
                                        <p:cTn id="28" dur="22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3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1+#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40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1+#ppt_w/2"/>
                                          </p:val>
                                        </p:tav>
                                        <p:tav tm="100000">
                                          <p:val>
                                            <p:strVal val="#ppt_x"/>
                                          </p:val>
                                        </p:tav>
                                      </p:tavLst>
                                    </p:anim>
                                    <p:anim calcmode="lin" valueType="num">
                                      <p:cBhvr additive="base">
                                        <p:cTn id="36" dur="10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45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1+#ppt_w/2"/>
                                          </p:val>
                                        </p:tav>
                                        <p:tav tm="100000">
                                          <p:val>
                                            <p:strVal val="#ppt_x"/>
                                          </p:val>
                                        </p:tav>
                                      </p:tavLst>
                                    </p:anim>
                                    <p:anim calcmode="lin" valueType="num">
                                      <p:cBhvr additive="base">
                                        <p:cTn id="4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tmplLst>
          <p:tmpl>
            <p:tnLst>
              <p:par>
                <p:cTn presetID="2" presetClass="entr" presetSubtype="8" decel="100000" fill="hold" nodeType="withEffect">
                  <p:stCondLst>
                    <p:cond delay="20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2250" fill="hold"/>
                        <p:tgtEl>
                          <p:spTgt spid="24"/>
                        </p:tgtEl>
                        <p:attrNameLst>
                          <p:attrName>ppt_x</p:attrName>
                        </p:attrNameLst>
                      </p:cBhvr>
                      <p:tavLst>
                        <p:tav tm="0">
                          <p:val>
                            <p:strVal val="0-#ppt_w/2"/>
                          </p:val>
                        </p:tav>
                        <p:tav tm="100000">
                          <p:val>
                            <p:strVal val="#ppt_x"/>
                          </p:val>
                        </p:tav>
                      </p:tavLst>
                    </p:anim>
                    <p:anim calcmode="lin" valueType="num">
                      <p:cBhvr additive="base">
                        <p:cTn dur="2250" fill="hold"/>
                        <p:tgtEl>
                          <p:spTgt spid="24"/>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decel="100000" fill="hold" nodeType="withEffect">
                  <p:stCondLst>
                    <p:cond delay="1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250" fill="hold"/>
                        <p:tgtEl>
                          <p:spTgt spid="26"/>
                        </p:tgtEl>
                        <p:attrNameLst>
                          <p:attrName>ppt_x</p:attrName>
                        </p:attrNameLst>
                      </p:cBhvr>
                      <p:tavLst>
                        <p:tav tm="0">
                          <p:val>
                            <p:strVal val="0-#ppt_w/2"/>
                          </p:val>
                        </p:tav>
                        <p:tav tm="100000">
                          <p:val>
                            <p:strVal val="#ppt_x"/>
                          </p:val>
                        </p:tav>
                      </p:tavLst>
                    </p:anim>
                    <p:anim calcmode="lin" valueType="num">
                      <p:cBhvr additive="base">
                        <p:cTn dur="2250" fill="hold"/>
                        <p:tgtEl>
                          <p:spTgt spid="26"/>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8"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21" grpId="0" animBg="1">
        <p:tmplLst>
          <p:tmpl>
            <p:tnLst>
              <p:par>
                <p:cTn presetID="2" presetClass="entr" presetSubtype="8"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2250" fill="hold"/>
                        <p:tgtEl>
                          <p:spTgt spid="21"/>
                        </p:tgtEl>
                        <p:attrNameLst>
                          <p:attrName>ppt_x</p:attrName>
                        </p:attrNameLst>
                      </p:cBhvr>
                      <p:tavLst>
                        <p:tav tm="0">
                          <p:val>
                            <p:strVal val="0-#ppt_w/2"/>
                          </p:val>
                        </p:tav>
                        <p:tav tm="100000">
                          <p:val>
                            <p:strVal val="#ppt_x"/>
                          </p:val>
                        </p:tav>
                      </p:tavLst>
                    </p:anim>
                    <p:anim calcmode="lin" valueType="num">
                      <p:cBhvr additive="base">
                        <p:cTn dur="225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0-#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tmplLst>
          <p:tmpl>
            <p:tnLst>
              <p:par>
                <p:cTn presetID="2" presetClass="entr" presetSubtype="8" decel="10000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107" name="Vrije vorm: vorm 106">
            <a:extLst>
              <a:ext uri="{FF2B5EF4-FFF2-40B4-BE49-F238E27FC236}">
                <a16:creationId xmlns:a16="http://schemas.microsoft.com/office/drawing/2014/main" id="{D753965D-F6C5-43DC-BA22-F00A83172AD7}"/>
              </a:ext>
            </a:extLst>
          </p:cNvPr>
          <p:cNvSpPr/>
          <p:nvPr userDrawn="1"/>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accent6"/>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a:latin typeface="+mj-lt"/>
            </a:endParaRPr>
          </a:p>
        </p:txBody>
      </p:sp>
      <p:grpSp>
        <p:nvGrpSpPr>
          <p:cNvPr id="5" name="Groep 4">
            <a:extLst>
              <a:ext uri="{FF2B5EF4-FFF2-40B4-BE49-F238E27FC236}">
                <a16:creationId xmlns:a16="http://schemas.microsoft.com/office/drawing/2014/main" id="{6E2A9453-3463-4795-A153-FF1EC124E2F7}"/>
              </a:ext>
            </a:extLst>
          </p:cNvPr>
          <p:cNvGrpSpPr/>
          <p:nvPr userDrawn="1"/>
        </p:nvGrpSpPr>
        <p:grpSpPr>
          <a:xfrm>
            <a:off x="-1" y="-1"/>
            <a:ext cx="12184570" cy="6858001"/>
            <a:chOff x="0" y="0"/>
            <a:chExt cx="8452704" cy="4757546"/>
          </a:xfrm>
        </p:grpSpPr>
        <p:pic>
          <p:nvPicPr>
            <p:cNvPr id="4" name="Afbeelding 3" descr="Afbeelding met foto, wit, groep, zwart&#10;&#10;Automatisch gegenereerde beschrijving">
              <a:extLst>
                <a:ext uri="{FF2B5EF4-FFF2-40B4-BE49-F238E27FC236}">
                  <a16:creationId xmlns:a16="http://schemas.microsoft.com/office/drawing/2014/main" id="{2CE2EFD0-A4DC-4CFD-9F8D-6606CB89F453}"/>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b="30628"/>
            <a:stretch/>
          </p:blipFill>
          <p:spPr>
            <a:xfrm>
              <a:off x="0" y="0"/>
              <a:ext cx="4849803" cy="4757546"/>
            </a:xfrm>
            <a:prstGeom prst="rect">
              <a:avLst/>
            </a:prstGeom>
          </p:spPr>
        </p:pic>
        <p:pic>
          <p:nvPicPr>
            <p:cNvPr id="108" name="Afbeelding 107" descr="Afbeelding met foto, wit, groep, zwart&#10;&#10;Automatisch gegenereerde beschrijving">
              <a:extLst>
                <a:ext uri="{FF2B5EF4-FFF2-40B4-BE49-F238E27FC236}">
                  <a16:creationId xmlns:a16="http://schemas.microsoft.com/office/drawing/2014/main" id="{2C9D45E5-CF60-417A-A5D3-326454DB065D}"/>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5712" r="-1" b="30628"/>
            <a:stretch/>
          </p:blipFill>
          <p:spPr>
            <a:xfrm>
              <a:off x="4849804" y="0"/>
              <a:ext cx="3602900" cy="4757546"/>
            </a:xfrm>
            <a:prstGeom prst="rect">
              <a:avLst/>
            </a:prstGeom>
          </p:spPr>
        </p:pic>
      </p:grpSp>
      <p:sp>
        <p:nvSpPr>
          <p:cNvPr id="76" name="Tijdelijke aanduiding voor afbeelding 75">
            <a:extLst>
              <a:ext uri="{FF2B5EF4-FFF2-40B4-BE49-F238E27FC236}">
                <a16:creationId xmlns:a16="http://schemas.microsoft.com/office/drawing/2014/main" id="{FA58D4A0-3C9D-4042-9EB0-1EC35635837A}"/>
              </a:ext>
            </a:extLst>
          </p:cNvPr>
          <p:cNvSpPr>
            <a:spLocks noGrp="1"/>
          </p:cNvSpPr>
          <p:nvPr>
            <p:ph type="pic" sz="quarter" idx="14" hasCustomPrompt="1"/>
          </p:nvPr>
        </p:nvSpPr>
        <p:spPr>
          <a:xfrm>
            <a:off x="3525926" y="578941"/>
            <a:ext cx="8666074" cy="6796800"/>
          </a:xfrm>
          <a:custGeom>
            <a:avLst/>
            <a:gdLst>
              <a:gd name="connsiteX0" fmla="*/ 357580 w 8666074"/>
              <a:gd name="connsiteY0" fmla="*/ 0 h 6796800"/>
              <a:gd name="connsiteX1" fmla="*/ 8666074 w 8666074"/>
              <a:gd name="connsiteY1" fmla="*/ 0 h 6796800"/>
              <a:gd name="connsiteX2" fmla="*/ 8666074 w 8666074"/>
              <a:gd name="connsiteY2" fmla="*/ 6796800 h 6796800"/>
              <a:gd name="connsiteX3" fmla="*/ 357580 w 8666074"/>
              <a:gd name="connsiteY3" fmla="*/ 6796800 h 6796800"/>
              <a:gd name="connsiteX4" fmla="*/ 0 w 8666074"/>
              <a:gd name="connsiteY4" fmla="*/ 6439220 h 6796800"/>
              <a:gd name="connsiteX5" fmla="*/ 0 w 8666074"/>
              <a:gd name="connsiteY5" fmla="*/ 357580 h 6796800"/>
              <a:gd name="connsiteX6" fmla="*/ 357580 w 8666074"/>
              <a:gd name="connsiteY6" fmla="*/ 0 h 67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074" h="6796800">
                <a:moveTo>
                  <a:pt x="357580" y="0"/>
                </a:moveTo>
                <a:lnTo>
                  <a:pt x="8666074" y="0"/>
                </a:lnTo>
                <a:lnTo>
                  <a:pt x="8666074" y="6796800"/>
                </a:lnTo>
                <a:lnTo>
                  <a:pt x="357580" y="6796800"/>
                </a:lnTo>
                <a:cubicBezTo>
                  <a:pt x="160094" y="6796800"/>
                  <a:pt x="0" y="6636706"/>
                  <a:pt x="0" y="6439220"/>
                </a:cubicBezTo>
                <a:lnTo>
                  <a:pt x="0" y="357580"/>
                </a:lnTo>
                <a:cubicBezTo>
                  <a:pt x="0" y="160094"/>
                  <a:pt x="160094" y="0"/>
                  <a:pt x="357580" y="0"/>
                </a:cubicBez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62" name="Titel 61">
            <a:extLst>
              <a:ext uri="{FF2B5EF4-FFF2-40B4-BE49-F238E27FC236}">
                <a16:creationId xmlns:a16="http://schemas.microsoft.com/office/drawing/2014/main" id="{FE02B781-EA9E-406A-9E90-35B33490FBF3}"/>
              </a:ext>
            </a:extLst>
          </p:cNvPr>
          <p:cNvSpPr>
            <a:spLocks noGrp="1"/>
          </p:cNvSpPr>
          <p:nvPr>
            <p:ph type="title" hasCustomPrompt="1"/>
          </p:nvPr>
        </p:nvSpPr>
        <p:spPr>
          <a:xfrm>
            <a:off x="576000" y="3917677"/>
            <a:ext cx="5510392" cy="792028"/>
          </a:xfrm>
          <a:prstGeom prst="roundRect">
            <a:avLst>
              <a:gd name="adj" fmla="val 0"/>
            </a:avLst>
          </a:prstGeom>
          <a:solidFill>
            <a:schemeClr val="bg1"/>
          </a:solidFill>
        </p:spPr>
        <p:txBody>
          <a:bodyPr lIns="108000" tIns="54000" rIns="108000" bIns="72000"/>
          <a:lstStyle>
            <a:lvl1pPr>
              <a:defRPr sz="4800">
                <a:solidFill>
                  <a:schemeClr val="bg2"/>
                </a:solidFill>
              </a:defRPr>
            </a:lvl1pPr>
          </a:lstStyle>
          <a:p>
            <a:r>
              <a:rPr lang="nl-NL"/>
              <a:t>Plaats hier je tekst</a:t>
            </a:r>
          </a:p>
        </p:txBody>
      </p:sp>
      <p:sp>
        <p:nvSpPr>
          <p:cNvPr id="63" name="Tijdelijke aanduiding voor verticale tekst 2">
            <a:extLst>
              <a:ext uri="{FF2B5EF4-FFF2-40B4-BE49-F238E27FC236}">
                <a16:creationId xmlns:a16="http://schemas.microsoft.com/office/drawing/2014/main" id="{99121E1E-9E94-46A1-B96E-21B9DAAAFCFC}"/>
              </a:ext>
            </a:extLst>
          </p:cNvPr>
          <p:cNvSpPr>
            <a:spLocks noGrp="1"/>
          </p:cNvSpPr>
          <p:nvPr>
            <p:ph type="body" orient="vert" idx="1" hasCustomPrompt="1"/>
          </p:nvPr>
        </p:nvSpPr>
        <p:spPr>
          <a:xfrm>
            <a:off x="576000" y="4896056"/>
            <a:ext cx="4812316" cy="792028"/>
          </a:xfrm>
          <a:solidFill>
            <a:schemeClr val="bg1"/>
          </a:solidFill>
        </p:spPr>
        <p:txBody>
          <a:bodyPr vert="horz" wrap="none" lIns="108000" tIns="54000" rIns="108000" bIns="72000" anchor="ctr">
            <a:spAutoFit/>
          </a:bodyPr>
          <a:lstStyle>
            <a:lvl1pPr marL="0" indent="0" algn="l">
              <a:lnSpc>
                <a:spcPct val="90000"/>
              </a:lnSpc>
              <a:buNone/>
              <a:defRPr sz="4800" b="0">
                <a:solidFill>
                  <a:schemeClr val="bg2"/>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tekst</a:t>
            </a:r>
          </a:p>
        </p:txBody>
      </p:sp>
      <p:sp>
        <p:nvSpPr>
          <p:cNvPr id="64" name="Tijdelijke aanduiding voor verticale tekst 2">
            <a:extLst>
              <a:ext uri="{FF2B5EF4-FFF2-40B4-BE49-F238E27FC236}">
                <a16:creationId xmlns:a16="http://schemas.microsoft.com/office/drawing/2014/main" id="{2FAA1DC8-6BDC-4F2C-BE68-75B14ECEF3BF}"/>
              </a:ext>
            </a:extLst>
          </p:cNvPr>
          <p:cNvSpPr>
            <a:spLocks noGrp="1"/>
          </p:cNvSpPr>
          <p:nvPr>
            <p:ph type="body" orient="vert" idx="36" hasCustomPrompt="1"/>
          </p:nvPr>
        </p:nvSpPr>
        <p:spPr>
          <a:xfrm>
            <a:off x="576000" y="3410193"/>
            <a:ext cx="1708902" cy="321130"/>
          </a:xfrm>
          <a:solidFill>
            <a:schemeClr val="bg1"/>
          </a:solidFill>
        </p:spPr>
        <p:txBody>
          <a:bodyPr vert="horz" wrap="none" lIns="108000" tIns="54000" rIns="108000" bIns="72000" anchor="ctr">
            <a:spAutoFit/>
          </a:bodyPr>
          <a:lstStyle>
            <a:lvl1pPr marL="0" indent="0" algn="l">
              <a:lnSpc>
                <a:spcPct val="90000"/>
              </a:lnSpc>
              <a:buNone/>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je naam</a:t>
            </a:r>
          </a:p>
        </p:txBody>
      </p:sp>
      <p:grpSp>
        <p:nvGrpSpPr>
          <p:cNvPr id="27" name="INSTRUCTIE">
            <a:extLst>
              <a:ext uri="{FF2B5EF4-FFF2-40B4-BE49-F238E27FC236}">
                <a16:creationId xmlns:a16="http://schemas.microsoft.com/office/drawing/2014/main" id="{AAE16C68-0F54-4CEB-B546-5DE3C70BD6E2}"/>
              </a:ext>
            </a:extLst>
          </p:cNvPr>
          <p:cNvGrpSpPr/>
          <p:nvPr userDrawn="1"/>
        </p:nvGrpSpPr>
        <p:grpSpPr>
          <a:xfrm>
            <a:off x="12377595" y="0"/>
            <a:ext cx="3693386" cy="6857760"/>
            <a:chOff x="-3786437" y="0"/>
            <a:chExt cx="3693386" cy="6857760"/>
          </a:xfrm>
        </p:grpSpPr>
        <p:sp>
          <p:nvSpPr>
            <p:cNvPr id="28" name="Rechthoek 27">
              <a:extLst>
                <a:ext uri="{FF2B5EF4-FFF2-40B4-BE49-F238E27FC236}">
                  <a16:creationId xmlns:a16="http://schemas.microsoft.com/office/drawing/2014/main" id="{58141344-DF62-49E9-BA57-CC3653CBFCDD}"/>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9" name="INSTRUCTIE">
              <a:extLst>
                <a:ext uri="{FF2B5EF4-FFF2-40B4-BE49-F238E27FC236}">
                  <a16:creationId xmlns:a16="http://schemas.microsoft.com/office/drawing/2014/main" id="{1401D960-A050-4128-A90D-EEE41AA65877}"/>
                </a:ext>
              </a:extLst>
            </p:cNvPr>
            <p:cNvGrpSpPr/>
            <p:nvPr userDrawn="1"/>
          </p:nvGrpSpPr>
          <p:grpSpPr>
            <a:xfrm>
              <a:off x="-3786165" y="0"/>
              <a:ext cx="3693114" cy="6177730"/>
              <a:chOff x="-3786165" y="0"/>
              <a:chExt cx="3693114" cy="6177730"/>
            </a:xfrm>
          </p:grpSpPr>
          <p:sp>
            <p:nvSpPr>
              <p:cNvPr id="30" name="Rechthoek 29">
                <a:extLst>
                  <a:ext uri="{FF2B5EF4-FFF2-40B4-BE49-F238E27FC236}">
                    <a16:creationId xmlns:a16="http://schemas.microsoft.com/office/drawing/2014/main" id="{1E174A35-5D83-4484-9B7E-FD9A5A7A920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31" name="Ovaal 30">
                <a:extLst>
                  <a:ext uri="{FF2B5EF4-FFF2-40B4-BE49-F238E27FC236}">
                    <a16:creationId xmlns:a16="http://schemas.microsoft.com/office/drawing/2014/main" id="{B7E33A52-17B2-4B00-98C8-4EB46497BD7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102839D5-91EF-42E2-9131-087F8A59A457}"/>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3" name="Groep 32">
                <a:extLst>
                  <a:ext uri="{FF2B5EF4-FFF2-40B4-BE49-F238E27FC236}">
                    <a16:creationId xmlns:a16="http://schemas.microsoft.com/office/drawing/2014/main" id="{C6DDA8E6-1763-4385-8A1A-96C08C2885B0}"/>
                  </a:ext>
                </a:extLst>
              </p:cNvPr>
              <p:cNvGrpSpPr/>
              <p:nvPr userDrawn="1"/>
            </p:nvGrpSpPr>
            <p:grpSpPr>
              <a:xfrm>
                <a:off x="-3316179" y="1231351"/>
                <a:ext cx="294789" cy="318834"/>
                <a:chOff x="14466489" y="1001522"/>
                <a:chExt cx="290627" cy="314333"/>
              </a:xfrm>
            </p:grpSpPr>
            <p:sp>
              <p:nvSpPr>
                <p:cNvPr id="101" name="Rechthoek 100">
                  <a:extLst>
                    <a:ext uri="{FF2B5EF4-FFF2-40B4-BE49-F238E27FC236}">
                      <a16:creationId xmlns:a16="http://schemas.microsoft.com/office/drawing/2014/main" id="{A3E3E199-267E-4784-B767-E12A29D34DA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2" name="Ovaal 101">
                  <a:extLst>
                    <a:ext uri="{FF2B5EF4-FFF2-40B4-BE49-F238E27FC236}">
                      <a16:creationId xmlns:a16="http://schemas.microsoft.com/office/drawing/2014/main" id="{67DEFE8C-1113-48D0-8B53-20EFED9FA23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03" name="Vrije vorm: vorm 102">
                  <a:extLst>
                    <a:ext uri="{FF2B5EF4-FFF2-40B4-BE49-F238E27FC236}">
                      <a16:creationId xmlns:a16="http://schemas.microsoft.com/office/drawing/2014/main" id="{776C7D90-88D3-4B65-BAA4-94F0AE31B22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04" name="Rechthoek: afgeronde hoeken 103">
                  <a:extLst>
                    <a:ext uri="{FF2B5EF4-FFF2-40B4-BE49-F238E27FC236}">
                      <a16:creationId xmlns:a16="http://schemas.microsoft.com/office/drawing/2014/main" id="{9E98EBA1-985A-47A0-954E-EDF752DDBA3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05" name="Rechte verbindingslijn 104">
                  <a:extLst>
                    <a:ext uri="{FF2B5EF4-FFF2-40B4-BE49-F238E27FC236}">
                      <a16:creationId xmlns:a16="http://schemas.microsoft.com/office/drawing/2014/main" id="{AC3F9AED-399D-45A1-ACD1-94C5AA00C45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1E1883ED-831F-4EE2-9AAB-3105B1CD1E1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4" name="Ovaal 33">
                <a:extLst>
                  <a:ext uri="{FF2B5EF4-FFF2-40B4-BE49-F238E27FC236}">
                    <a16:creationId xmlns:a16="http://schemas.microsoft.com/office/drawing/2014/main" id="{54B5AF68-F595-4495-977B-0B23F60BF03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5" name="Rechthoek 34">
                <a:extLst>
                  <a:ext uri="{FF2B5EF4-FFF2-40B4-BE49-F238E27FC236}">
                    <a16:creationId xmlns:a16="http://schemas.microsoft.com/office/drawing/2014/main" id="{3DA9B390-C9C2-42FC-93EC-264994FCC76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6" name="Groep 35">
                <a:extLst>
                  <a:ext uri="{FF2B5EF4-FFF2-40B4-BE49-F238E27FC236}">
                    <a16:creationId xmlns:a16="http://schemas.microsoft.com/office/drawing/2014/main" id="{2ECB0AF6-076A-4803-8091-85B7A2F54E24}"/>
                  </a:ext>
                </a:extLst>
              </p:cNvPr>
              <p:cNvGrpSpPr/>
              <p:nvPr userDrawn="1"/>
            </p:nvGrpSpPr>
            <p:grpSpPr>
              <a:xfrm>
                <a:off x="-3311319" y="2164285"/>
                <a:ext cx="825500" cy="209550"/>
                <a:chOff x="13504624" y="2482850"/>
                <a:chExt cx="825500" cy="209550"/>
              </a:xfrm>
            </p:grpSpPr>
            <p:sp>
              <p:nvSpPr>
                <p:cNvPr id="98" name="Rechthoek 97">
                  <a:extLst>
                    <a:ext uri="{FF2B5EF4-FFF2-40B4-BE49-F238E27FC236}">
                      <a16:creationId xmlns:a16="http://schemas.microsoft.com/office/drawing/2014/main" id="{92B8EC94-1005-4BA7-9A5B-C363EF0685B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99" name="Rechte verbindingslijn 98">
                  <a:extLst>
                    <a:ext uri="{FF2B5EF4-FFF2-40B4-BE49-F238E27FC236}">
                      <a16:creationId xmlns:a16="http://schemas.microsoft.com/office/drawing/2014/main" id="{BF719B99-9BE1-4CEE-9FB7-3F148E8CC74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0" name="Gelijkbenige driehoek 99">
                  <a:extLst>
                    <a:ext uri="{FF2B5EF4-FFF2-40B4-BE49-F238E27FC236}">
                      <a16:creationId xmlns:a16="http://schemas.microsoft.com/office/drawing/2014/main" id="{204DB03A-AF6D-459C-B3B0-1029C72A559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7" name="Ovaal 36">
                <a:extLst>
                  <a:ext uri="{FF2B5EF4-FFF2-40B4-BE49-F238E27FC236}">
                    <a16:creationId xmlns:a16="http://schemas.microsoft.com/office/drawing/2014/main" id="{80F9EB56-56D6-4D58-9398-C088F80FD8B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8" name="Rechthoek 37">
                <a:extLst>
                  <a:ext uri="{FF2B5EF4-FFF2-40B4-BE49-F238E27FC236}">
                    <a16:creationId xmlns:a16="http://schemas.microsoft.com/office/drawing/2014/main" id="{0B915C7E-A56F-477B-ABD8-3AE3B83ED4C3}"/>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9" name="ICOON_info">
                <a:extLst>
                  <a:ext uri="{FF2B5EF4-FFF2-40B4-BE49-F238E27FC236}">
                    <a16:creationId xmlns:a16="http://schemas.microsoft.com/office/drawing/2014/main" id="{C9DCCBC0-9B7A-4552-AECC-B6DD4570DC85}"/>
                  </a:ext>
                </a:extLst>
              </p:cNvPr>
              <p:cNvGrpSpPr/>
              <p:nvPr userDrawn="1"/>
            </p:nvGrpSpPr>
            <p:grpSpPr>
              <a:xfrm>
                <a:off x="-376736" y="5894045"/>
                <a:ext cx="283685" cy="283685"/>
                <a:chOff x="-510741" y="5913713"/>
                <a:chExt cx="267555" cy="267555"/>
              </a:xfrm>
            </p:grpSpPr>
            <p:sp>
              <p:nvSpPr>
                <p:cNvPr id="96" name="Ovaal 95">
                  <a:extLst>
                    <a:ext uri="{FF2B5EF4-FFF2-40B4-BE49-F238E27FC236}">
                      <a16:creationId xmlns:a16="http://schemas.microsoft.com/office/drawing/2014/main" id="{EBF4FE69-44A0-4983-A5DB-8B11EAF424B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7" name="Graphic 163" descr="Informatie">
                  <a:extLst>
                    <a:ext uri="{FF2B5EF4-FFF2-40B4-BE49-F238E27FC236}">
                      <a16:creationId xmlns:a16="http://schemas.microsoft.com/office/drawing/2014/main" id="{2C7E249A-1CBD-4489-A082-36124C64203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40" name="Ovaal 39">
                <a:extLst>
                  <a:ext uri="{FF2B5EF4-FFF2-40B4-BE49-F238E27FC236}">
                    <a16:creationId xmlns:a16="http://schemas.microsoft.com/office/drawing/2014/main" id="{85A11F4B-11D0-495C-9203-0D1936B72044}"/>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1" name="Rechthoek 40">
                <a:extLst>
                  <a:ext uri="{FF2B5EF4-FFF2-40B4-BE49-F238E27FC236}">
                    <a16:creationId xmlns:a16="http://schemas.microsoft.com/office/drawing/2014/main" id="{D7411FA5-85FE-4BBC-B102-E2DF5F7A8138}"/>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42" name="Groep 41">
                <a:extLst>
                  <a:ext uri="{FF2B5EF4-FFF2-40B4-BE49-F238E27FC236}">
                    <a16:creationId xmlns:a16="http://schemas.microsoft.com/office/drawing/2014/main" id="{0A26F667-5E7B-4CAA-B973-29F90FA7D1E7}"/>
                  </a:ext>
                </a:extLst>
              </p:cNvPr>
              <p:cNvGrpSpPr/>
              <p:nvPr userDrawn="1"/>
            </p:nvGrpSpPr>
            <p:grpSpPr>
              <a:xfrm>
                <a:off x="-3408294" y="5236167"/>
                <a:ext cx="622283" cy="612919"/>
                <a:chOff x="12617641" y="3403239"/>
                <a:chExt cx="752963" cy="741634"/>
              </a:xfrm>
            </p:grpSpPr>
            <p:grpSp>
              <p:nvGrpSpPr>
                <p:cNvPr id="80" name="Groep 79">
                  <a:extLst>
                    <a:ext uri="{FF2B5EF4-FFF2-40B4-BE49-F238E27FC236}">
                      <a16:creationId xmlns:a16="http://schemas.microsoft.com/office/drawing/2014/main" id="{FA1C2773-39B3-4CF4-A32D-ECF1B48FAB12}"/>
                    </a:ext>
                  </a:extLst>
                </p:cNvPr>
                <p:cNvGrpSpPr/>
                <p:nvPr userDrawn="1"/>
              </p:nvGrpSpPr>
              <p:grpSpPr>
                <a:xfrm>
                  <a:off x="12771550" y="3403239"/>
                  <a:ext cx="467156" cy="448491"/>
                  <a:chOff x="12782177" y="3403239"/>
                  <a:chExt cx="467156" cy="448491"/>
                </a:xfrm>
              </p:grpSpPr>
              <p:grpSp>
                <p:nvGrpSpPr>
                  <p:cNvPr id="83" name="Groep 82">
                    <a:extLst>
                      <a:ext uri="{FF2B5EF4-FFF2-40B4-BE49-F238E27FC236}">
                        <a16:creationId xmlns:a16="http://schemas.microsoft.com/office/drawing/2014/main" id="{B7AC9421-8590-4190-B9BC-726956239737}"/>
                      </a:ext>
                    </a:extLst>
                  </p:cNvPr>
                  <p:cNvGrpSpPr/>
                  <p:nvPr userDrawn="1"/>
                </p:nvGrpSpPr>
                <p:grpSpPr>
                  <a:xfrm>
                    <a:off x="12782177" y="3403239"/>
                    <a:ext cx="412972" cy="396132"/>
                    <a:chOff x="13554906" y="3320109"/>
                    <a:chExt cx="443912" cy="425811"/>
                  </a:xfrm>
                </p:grpSpPr>
                <p:grpSp>
                  <p:nvGrpSpPr>
                    <p:cNvPr id="90" name="Groep 89">
                      <a:extLst>
                        <a:ext uri="{FF2B5EF4-FFF2-40B4-BE49-F238E27FC236}">
                          <a16:creationId xmlns:a16="http://schemas.microsoft.com/office/drawing/2014/main" id="{193852D0-5336-41E6-A7FB-0555BCDD2E38}"/>
                        </a:ext>
                      </a:extLst>
                    </p:cNvPr>
                    <p:cNvGrpSpPr/>
                    <p:nvPr userDrawn="1"/>
                  </p:nvGrpSpPr>
                  <p:grpSpPr>
                    <a:xfrm>
                      <a:off x="13554906" y="3320109"/>
                      <a:ext cx="443912" cy="425811"/>
                      <a:chOff x="12909684" y="1276143"/>
                      <a:chExt cx="443912" cy="425811"/>
                    </a:xfrm>
                  </p:grpSpPr>
                  <p:sp>
                    <p:nvSpPr>
                      <p:cNvPr id="93" name="Rechthoek 92">
                        <a:extLst>
                          <a:ext uri="{FF2B5EF4-FFF2-40B4-BE49-F238E27FC236}">
                            <a16:creationId xmlns:a16="http://schemas.microsoft.com/office/drawing/2014/main" id="{DECB1A66-FC14-4F9C-B935-32A95DBFAD89}"/>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626B4A1F-7137-4678-BF3E-DA9D890DF2B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5" name="Ovaal 94">
                        <a:extLst>
                          <a:ext uri="{FF2B5EF4-FFF2-40B4-BE49-F238E27FC236}">
                            <a16:creationId xmlns:a16="http://schemas.microsoft.com/office/drawing/2014/main" id="{0C98166F-656B-4D13-BA8C-16F6E97C6A1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91" name="Afbeelding 90">
                      <a:extLst>
                        <a:ext uri="{FF2B5EF4-FFF2-40B4-BE49-F238E27FC236}">
                          <a16:creationId xmlns:a16="http://schemas.microsoft.com/office/drawing/2014/main" id="{8B7005FA-7FC9-4C84-8F02-DC741096D2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2"/>
                      <a:ext cx="173367" cy="140220"/>
                    </a:xfrm>
                    <a:prstGeom prst="rect">
                      <a:avLst/>
                    </a:prstGeom>
                  </p:spPr>
                </p:pic>
                <p:pic>
                  <p:nvPicPr>
                    <p:cNvPr id="92" name="Afbeelding 91">
                      <a:extLst>
                        <a:ext uri="{FF2B5EF4-FFF2-40B4-BE49-F238E27FC236}">
                          <a16:creationId xmlns:a16="http://schemas.microsoft.com/office/drawing/2014/main" id="{7F3271E0-918F-4A53-8E60-65E5C4BDDCFC}"/>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84" name="Groep 83">
                    <a:extLst>
                      <a:ext uri="{FF2B5EF4-FFF2-40B4-BE49-F238E27FC236}">
                        <a16:creationId xmlns:a16="http://schemas.microsoft.com/office/drawing/2014/main" id="{14E4F307-3C1B-4330-BEC5-38C7EBDFDB8A}"/>
                      </a:ext>
                    </a:extLst>
                  </p:cNvPr>
                  <p:cNvGrpSpPr/>
                  <p:nvPr userDrawn="1"/>
                </p:nvGrpSpPr>
                <p:grpSpPr>
                  <a:xfrm>
                    <a:off x="13103513" y="3705268"/>
                    <a:ext cx="145820" cy="146462"/>
                    <a:chOff x="13096169" y="3602278"/>
                    <a:chExt cx="145820" cy="146462"/>
                  </a:xfrm>
                </p:grpSpPr>
                <p:sp>
                  <p:nvSpPr>
                    <p:cNvPr id="88" name="Rechthoek 87">
                      <a:extLst>
                        <a:ext uri="{FF2B5EF4-FFF2-40B4-BE49-F238E27FC236}">
                          <a16:creationId xmlns:a16="http://schemas.microsoft.com/office/drawing/2014/main" id="{D4252BEA-DF3E-46B4-ABE5-3C9B54B9EDF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A016B01B-851B-4FC9-A5E0-99E20954A09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85" name="Groep 84">
                    <a:extLst>
                      <a:ext uri="{FF2B5EF4-FFF2-40B4-BE49-F238E27FC236}">
                        <a16:creationId xmlns:a16="http://schemas.microsoft.com/office/drawing/2014/main" id="{40EA83E1-CF51-47C9-8F43-03C53D1E8379}"/>
                      </a:ext>
                    </a:extLst>
                  </p:cNvPr>
                  <p:cNvGrpSpPr/>
                  <p:nvPr userDrawn="1"/>
                </p:nvGrpSpPr>
                <p:grpSpPr>
                  <a:xfrm rot="10800000">
                    <a:off x="13061402" y="3665637"/>
                    <a:ext cx="145820" cy="146462"/>
                    <a:chOff x="13096169" y="3602278"/>
                    <a:chExt cx="145820" cy="146462"/>
                  </a:xfrm>
                </p:grpSpPr>
                <p:sp>
                  <p:nvSpPr>
                    <p:cNvPr id="86" name="Rechthoek 85">
                      <a:extLst>
                        <a:ext uri="{FF2B5EF4-FFF2-40B4-BE49-F238E27FC236}">
                          <a16:creationId xmlns:a16="http://schemas.microsoft.com/office/drawing/2014/main" id="{9DFEE8CB-C1E1-4692-827A-A6D65A5A4F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A99A0349-079A-469F-B499-D6E00E7C3FD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81" name="Rechthoek 80">
                  <a:extLst>
                    <a:ext uri="{FF2B5EF4-FFF2-40B4-BE49-F238E27FC236}">
                      <a16:creationId xmlns:a16="http://schemas.microsoft.com/office/drawing/2014/main" id="{BD88C03E-6AD8-4CF8-8368-9CEA4B380FE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82" name="Gelijkbenige driehoek 81">
                  <a:extLst>
                    <a:ext uri="{FF2B5EF4-FFF2-40B4-BE49-F238E27FC236}">
                      <a16:creationId xmlns:a16="http://schemas.microsoft.com/office/drawing/2014/main" id="{769C487C-1A0E-46B6-9AA3-ABA498FCB78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3" name="Rechthoek 42">
                <a:extLst>
                  <a:ext uri="{FF2B5EF4-FFF2-40B4-BE49-F238E27FC236}">
                    <a16:creationId xmlns:a16="http://schemas.microsoft.com/office/drawing/2014/main" id="{2A1E65BC-D514-48A4-BCC3-25FB91884A9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97BE5376-3B83-446A-870C-6EB54246E5F5}"/>
                  </a:ext>
                </a:extLst>
              </p:cNvPr>
              <p:cNvGrpSpPr/>
              <p:nvPr userDrawn="1"/>
            </p:nvGrpSpPr>
            <p:grpSpPr>
              <a:xfrm>
                <a:off x="-2485819" y="3399207"/>
                <a:ext cx="1222990" cy="563933"/>
                <a:chOff x="-2485819" y="3399207"/>
                <a:chExt cx="1222990" cy="563933"/>
              </a:xfrm>
            </p:grpSpPr>
            <p:sp>
              <p:nvSpPr>
                <p:cNvPr id="45" name="Rechthoek 44">
                  <a:extLst>
                    <a:ext uri="{FF2B5EF4-FFF2-40B4-BE49-F238E27FC236}">
                      <a16:creationId xmlns:a16="http://schemas.microsoft.com/office/drawing/2014/main" id="{5ECD4D1B-4CD7-4984-A91F-9B053D411C0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4BF2CE88-20D8-4D4B-AD0B-12ABC51FBF5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DC38EB69-022F-4B24-A816-81A7954D8EE1}"/>
                    </a:ext>
                  </a:extLst>
                </p:cNvPr>
                <p:cNvGrpSpPr/>
                <p:nvPr userDrawn="1"/>
              </p:nvGrpSpPr>
              <p:grpSpPr>
                <a:xfrm>
                  <a:off x="-2403869" y="3460544"/>
                  <a:ext cx="155951" cy="131922"/>
                  <a:chOff x="12968836" y="3354170"/>
                  <a:chExt cx="404806" cy="342433"/>
                </a:xfrm>
              </p:grpSpPr>
              <p:sp>
                <p:nvSpPr>
                  <p:cNvPr id="73" name="Rechthoek: afgeronde hoeken 72">
                    <a:extLst>
                      <a:ext uri="{FF2B5EF4-FFF2-40B4-BE49-F238E27FC236}">
                        <a16:creationId xmlns:a16="http://schemas.microsoft.com/office/drawing/2014/main" id="{FAD7A7AC-1BC9-47D2-A4DF-7F1EAB880A2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E7D7950-75A5-4C6D-BB93-1EA26FEFE77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26793004-243B-42FA-8A81-11C1192F113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F0447E4C-F507-488E-9B2A-9F14C8D7D32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EB1048F9-1E75-4F16-8597-A5748BBDAF1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5A645B8A-1FD3-421B-9A46-8FAB3F66B05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4670F608-66F7-47ED-B779-A0D68332D698}"/>
                    </a:ext>
                  </a:extLst>
                </p:cNvPr>
                <p:cNvGrpSpPr/>
                <p:nvPr userDrawn="1"/>
              </p:nvGrpSpPr>
              <p:grpSpPr>
                <a:xfrm>
                  <a:off x="-2423424" y="3690208"/>
                  <a:ext cx="166739" cy="218963"/>
                  <a:chOff x="12940828" y="3950597"/>
                  <a:chExt cx="432813" cy="568367"/>
                </a:xfrm>
              </p:grpSpPr>
              <p:grpSp>
                <p:nvGrpSpPr>
                  <p:cNvPr id="65" name="Groep 64">
                    <a:extLst>
                      <a:ext uri="{FF2B5EF4-FFF2-40B4-BE49-F238E27FC236}">
                        <a16:creationId xmlns:a16="http://schemas.microsoft.com/office/drawing/2014/main" id="{CFAF4F5C-1838-46A5-9BDE-E3C0683237BB}"/>
                      </a:ext>
                    </a:extLst>
                  </p:cNvPr>
                  <p:cNvGrpSpPr/>
                  <p:nvPr userDrawn="1"/>
                </p:nvGrpSpPr>
                <p:grpSpPr>
                  <a:xfrm>
                    <a:off x="13000382" y="4006891"/>
                    <a:ext cx="373259" cy="315747"/>
                    <a:chOff x="12968836" y="3354170"/>
                    <a:chExt cx="404806" cy="342433"/>
                  </a:xfrm>
                </p:grpSpPr>
                <p:sp>
                  <p:nvSpPr>
                    <p:cNvPr id="67" name="Rechthoek: afgeronde hoeken 66">
                      <a:extLst>
                        <a:ext uri="{FF2B5EF4-FFF2-40B4-BE49-F238E27FC236}">
                          <a16:creationId xmlns:a16="http://schemas.microsoft.com/office/drawing/2014/main" id="{3BF58270-E952-44B2-9D15-CB43947B8D0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3C0B4D82-B734-44D3-A8D4-80B9D7DCFD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E984AD06-BDFB-4A00-8E96-03B7AD6E473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DB2DEEC7-DCCC-4C4B-B5F3-FC5230EA2BD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A6B49FBC-9FB7-436B-96BA-9974487FE8D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7BD537C2-CCA4-4614-B9AE-C8171B1E939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66" name="Boog 65">
                    <a:extLst>
                      <a:ext uri="{FF2B5EF4-FFF2-40B4-BE49-F238E27FC236}">
                        <a16:creationId xmlns:a16="http://schemas.microsoft.com/office/drawing/2014/main" id="{91411A50-DD15-403D-9704-1D494B691FE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59" name="Tekstvak 58">
                  <a:extLst>
                    <a:ext uri="{FF2B5EF4-FFF2-40B4-BE49-F238E27FC236}">
                      <a16:creationId xmlns:a16="http://schemas.microsoft.com/office/drawing/2014/main" id="{FED6F41B-C00B-443F-8536-7BE73731B663}"/>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60" name="Tekstvak 59">
                  <a:extLst>
                    <a:ext uri="{FF2B5EF4-FFF2-40B4-BE49-F238E27FC236}">
                      <a16:creationId xmlns:a16="http://schemas.microsoft.com/office/drawing/2014/main" id="{7C76A0B0-0136-48AD-85D6-EC67824730E3}"/>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61" name="Vrije vorm: vorm 60">
                  <a:extLst>
                    <a:ext uri="{FF2B5EF4-FFF2-40B4-BE49-F238E27FC236}">
                      <a16:creationId xmlns:a16="http://schemas.microsoft.com/office/drawing/2014/main" id="{A75AD3EB-219A-4E48-99BF-79ACBABA749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pic>
        <p:nvPicPr>
          <p:cNvPr id="110" name="Afbeelding 109" descr="Afbeelding met foto, wit, groep, zwart&#10;&#10;Automatisch gegenereerde beschrijving">
            <a:extLst>
              <a:ext uri="{FF2B5EF4-FFF2-40B4-BE49-F238E27FC236}">
                <a16:creationId xmlns:a16="http://schemas.microsoft.com/office/drawing/2014/main" id="{098B2188-F498-42AA-9C7F-56A5FA210B42}"/>
              </a:ext>
            </a:extLst>
          </p:cNvPr>
          <p:cNvPicPr>
            <a:picLocks noChangeAspect="1"/>
          </p:cNvPicPr>
          <p:nvPr userDrawn="1"/>
        </p:nvPicPr>
        <p:blipFill rotWithShape="1">
          <a:blip r:embed="rId5" cstate="print">
            <a:alphaModFix amt="20000"/>
            <a:extLst>
              <a:ext uri="{28A0092B-C50C-407E-A947-70E740481C1C}">
                <a14:useLocalDpi xmlns:a14="http://schemas.microsoft.com/office/drawing/2010/main" val="0"/>
              </a:ext>
            </a:extLst>
          </a:blip>
          <a:srcRect l="25712" r="-1"/>
          <a:stretch/>
        </p:blipFill>
        <p:spPr>
          <a:xfrm>
            <a:off x="13302508" y="0"/>
            <a:ext cx="3602900" cy="6858000"/>
          </a:xfrm>
          <a:prstGeom prst="rect">
            <a:avLst/>
          </a:prstGeom>
        </p:spPr>
      </p:pic>
    </p:spTree>
    <p:extLst>
      <p:ext uri="{BB962C8B-B14F-4D97-AF65-F5344CB8AC3E}">
        <p14:creationId xmlns:p14="http://schemas.microsoft.com/office/powerpoint/2010/main" val="3727221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fill="hold"/>
                                        <p:tgtEl>
                                          <p:spTgt spid="76"/>
                                        </p:tgtEl>
                                        <p:attrNameLst>
                                          <p:attrName>ppt_x</p:attrName>
                                        </p:attrNameLst>
                                      </p:cBhvr>
                                      <p:tavLst>
                                        <p:tav tm="0">
                                          <p:val>
                                            <p:strVal val="1+#ppt_w/2"/>
                                          </p:val>
                                        </p:tav>
                                        <p:tav tm="100000">
                                          <p:val>
                                            <p:strVal val="#ppt_x"/>
                                          </p:val>
                                        </p:tav>
                                      </p:tavLst>
                                    </p:anim>
                                    <p:anim calcmode="lin" valueType="num">
                                      <p:cBhvr additive="base">
                                        <p:cTn id="8" dur="1000" fill="hold"/>
                                        <p:tgtEl>
                                          <p:spTgt spid="7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1000" fill="hold"/>
                                        <p:tgtEl>
                                          <p:spTgt spid="63"/>
                                        </p:tgtEl>
                                        <p:attrNameLst>
                                          <p:attrName>ppt_x</p:attrName>
                                        </p:attrNameLst>
                                      </p:cBhvr>
                                      <p:tavLst>
                                        <p:tav tm="0">
                                          <p:val>
                                            <p:strVal val="0-#ppt_w/2"/>
                                          </p:val>
                                        </p:tav>
                                        <p:tav tm="100000">
                                          <p:val>
                                            <p:strVal val="#ppt_x"/>
                                          </p:val>
                                        </p:tav>
                                      </p:tavLst>
                                    </p:anim>
                                    <p:anim calcmode="lin" valueType="num">
                                      <p:cBhvr additive="base">
                                        <p:cTn id="16" dur="1000" fill="hold"/>
                                        <p:tgtEl>
                                          <p:spTgt spid="6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2" grpId="0" animBg="1"/>
      <p:bldP spid="63" grpId="0" animBg="1">
        <p:tmplLst>
          <p:tmpl>
            <p:tnLst>
              <p:par>
                <p:cTn presetID="2" presetClass="entr" presetSubtype="8"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0-#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4" grpId="0" animBg="1">
        <p:tmplLst>
          <p:tmpl>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4">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5598500-D4E1-4ADD-901B-07EC1E81FDBE}"/>
              </a:ext>
            </a:extLst>
          </p:cNvPr>
          <p:cNvSpPr>
            <a:spLocks noGrp="1"/>
          </p:cNvSpPr>
          <p:nvPr>
            <p:ph type="title" hasCustomPrompt="1"/>
          </p:nvPr>
        </p:nvSpPr>
        <p:spPr/>
        <p:txBody>
          <a:bodyPr/>
          <a:lstStyle>
            <a:lvl1pPr>
              <a:defRPr/>
            </a:lvl1pPr>
          </a:lstStyle>
          <a:p>
            <a:r>
              <a:rPr lang="nl-NL"/>
              <a:t>Plaats hier je titel</a:t>
            </a:r>
          </a:p>
        </p:txBody>
      </p:sp>
      <p:sp>
        <p:nvSpPr>
          <p:cNvPr id="5" name="Tijdelijke aanduiding voor dianummer 4">
            <a:extLst>
              <a:ext uri="{FF2B5EF4-FFF2-40B4-BE49-F238E27FC236}">
                <a16:creationId xmlns:a16="http://schemas.microsoft.com/office/drawing/2014/main" id="{7187FE55-5E22-4C3F-A7A5-46FB055D641F}"/>
              </a:ext>
            </a:extLst>
          </p:cNvPr>
          <p:cNvSpPr>
            <a:spLocks noGrp="1"/>
          </p:cNvSpPr>
          <p:nvPr>
            <p:ph type="sldNum" sz="quarter" idx="10"/>
          </p:nvPr>
        </p:nvSpPr>
        <p:spPr/>
        <p:txBody>
          <a:bodyPr/>
          <a:lstStyle/>
          <a:p>
            <a:fld id="{B502C9A5-716F-45E6-800B-D4D02CE26F90}" type="slidenum">
              <a:rPr lang="nl-NL" smtClean="0"/>
              <a:pPr/>
              <a:t>‹nr.›</a:t>
            </a:fld>
            <a:endParaRPr lang="nl-NL"/>
          </a:p>
        </p:txBody>
      </p:sp>
      <p:sp>
        <p:nvSpPr>
          <p:cNvPr id="6" name="Tijdelijke aanduiding voor afbeelding 5">
            <a:extLst>
              <a:ext uri="{FF2B5EF4-FFF2-40B4-BE49-F238E27FC236}">
                <a16:creationId xmlns:a16="http://schemas.microsoft.com/office/drawing/2014/main" id="{2F1ADE34-BF83-4C06-B255-4BFF7216C8D6}"/>
              </a:ext>
            </a:extLst>
          </p:cNvPr>
          <p:cNvSpPr>
            <a:spLocks noGrp="1"/>
          </p:cNvSpPr>
          <p:nvPr>
            <p:ph type="pic" sz="quarter" idx="16" hasCustomPrompt="1"/>
          </p:nvPr>
        </p:nvSpPr>
        <p:spPr>
          <a:xfrm>
            <a:off x="576000" y="1308118"/>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7" name="Tijdelijke aanduiding voor afbeelding 6">
            <a:extLst>
              <a:ext uri="{FF2B5EF4-FFF2-40B4-BE49-F238E27FC236}">
                <a16:creationId xmlns:a16="http://schemas.microsoft.com/office/drawing/2014/main" id="{26FD2E09-58C2-433C-A2C5-93FF5B434124}"/>
              </a:ext>
            </a:extLst>
          </p:cNvPr>
          <p:cNvSpPr>
            <a:spLocks noGrp="1"/>
          </p:cNvSpPr>
          <p:nvPr>
            <p:ph type="pic" sz="quarter" idx="17" hasCustomPrompt="1"/>
          </p:nvPr>
        </p:nvSpPr>
        <p:spPr>
          <a:xfrm>
            <a:off x="576000" y="3783366"/>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8" name="Tijdelijke aanduiding voor afbeelding 7">
            <a:extLst>
              <a:ext uri="{FF2B5EF4-FFF2-40B4-BE49-F238E27FC236}">
                <a16:creationId xmlns:a16="http://schemas.microsoft.com/office/drawing/2014/main" id="{5E0AFB6C-A1FD-49B2-A877-8474575F8405}"/>
              </a:ext>
            </a:extLst>
          </p:cNvPr>
          <p:cNvSpPr>
            <a:spLocks noGrp="1"/>
          </p:cNvSpPr>
          <p:nvPr>
            <p:ph type="pic" sz="quarter" idx="18" hasCustomPrompt="1"/>
          </p:nvPr>
        </p:nvSpPr>
        <p:spPr>
          <a:xfrm>
            <a:off x="3404001" y="1308118"/>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9" name="Tijdelijke aanduiding voor afbeelding 8">
            <a:extLst>
              <a:ext uri="{FF2B5EF4-FFF2-40B4-BE49-F238E27FC236}">
                <a16:creationId xmlns:a16="http://schemas.microsoft.com/office/drawing/2014/main" id="{130A1D0C-F5E8-4391-ADF9-AD9F7AF17E8A}"/>
              </a:ext>
            </a:extLst>
          </p:cNvPr>
          <p:cNvSpPr>
            <a:spLocks noGrp="1"/>
          </p:cNvSpPr>
          <p:nvPr>
            <p:ph type="pic" sz="quarter" idx="19" hasCustomPrompt="1"/>
          </p:nvPr>
        </p:nvSpPr>
        <p:spPr>
          <a:xfrm>
            <a:off x="3404001" y="3783366"/>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10" name="Tijdelijke aanduiding voor afbeelding 9">
            <a:extLst>
              <a:ext uri="{FF2B5EF4-FFF2-40B4-BE49-F238E27FC236}">
                <a16:creationId xmlns:a16="http://schemas.microsoft.com/office/drawing/2014/main" id="{A6BCE56A-B90E-4273-89B1-23DDD8D98B48}"/>
              </a:ext>
            </a:extLst>
          </p:cNvPr>
          <p:cNvSpPr>
            <a:spLocks noGrp="1"/>
          </p:cNvSpPr>
          <p:nvPr>
            <p:ph type="pic" sz="quarter" idx="20" hasCustomPrompt="1"/>
          </p:nvPr>
        </p:nvSpPr>
        <p:spPr>
          <a:xfrm>
            <a:off x="6248002" y="1308118"/>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11" name="Tijdelijke aanduiding voor afbeelding 10">
            <a:extLst>
              <a:ext uri="{FF2B5EF4-FFF2-40B4-BE49-F238E27FC236}">
                <a16:creationId xmlns:a16="http://schemas.microsoft.com/office/drawing/2014/main" id="{FE85A2D6-B9DF-474D-B3CC-9BD30D832EF9}"/>
              </a:ext>
            </a:extLst>
          </p:cNvPr>
          <p:cNvSpPr>
            <a:spLocks noGrp="1"/>
          </p:cNvSpPr>
          <p:nvPr>
            <p:ph type="pic" sz="quarter" idx="21" hasCustomPrompt="1"/>
          </p:nvPr>
        </p:nvSpPr>
        <p:spPr>
          <a:xfrm>
            <a:off x="6248002" y="3783366"/>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12" name="Tijdelijke aanduiding voor afbeelding 11">
            <a:extLst>
              <a:ext uri="{FF2B5EF4-FFF2-40B4-BE49-F238E27FC236}">
                <a16:creationId xmlns:a16="http://schemas.microsoft.com/office/drawing/2014/main" id="{E8665035-45AF-48BC-8CF7-89D9BD93C617}"/>
              </a:ext>
            </a:extLst>
          </p:cNvPr>
          <p:cNvSpPr>
            <a:spLocks noGrp="1"/>
          </p:cNvSpPr>
          <p:nvPr>
            <p:ph type="pic" sz="quarter" idx="22" hasCustomPrompt="1"/>
          </p:nvPr>
        </p:nvSpPr>
        <p:spPr>
          <a:xfrm>
            <a:off x="9063998" y="1308118"/>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13" name="Tijdelijke aanduiding voor afbeelding 12">
            <a:extLst>
              <a:ext uri="{FF2B5EF4-FFF2-40B4-BE49-F238E27FC236}">
                <a16:creationId xmlns:a16="http://schemas.microsoft.com/office/drawing/2014/main" id="{5B84712E-51D0-464C-8E47-20161B1688A4}"/>
              </a:ext>
            </a:extLst>
          </p:cNvPr>
          <p:cNvSpPr>
            <a:spLocks noGrp="1"/>
          </p:cNvSpPr>
          <p:nvPr>
            <p:ph type="pic" sz="quarter" idx="23" hasCustomPrompt="1"/>
          </p:nvPr>
        </p:nvSpPr>
        <p:spPr>
          <a:xfrm>
            <a:off x="9063998" y="3783366"/>
            <a:ext cx="2544000" cy="2197795"/>
          </a:xfrm>
          <a:custGeom>
            <a:avLst/>
            <a:gdLst>
              <a:gd name="connsiteX0" fmla="*/ 284615 w 2544000"/>
              <a:gd name="connsiteY0" fmla="*/ 0 h 2197795"/>
              <a:gd name="connsiteX1" fmla="*/ 442217 w 2544000"/>
              <a:gd name="connsiteY1" fmla="*/ 0 h 2197795"/>
              <a:gd name="connsiteX2" fmla="*/ 2101783 w 2544000"/>
              <a:gd name="connsiteY2" fmla="*/ 0 h 2197795"/>
              <a:gd name="connsiteX3" fmla="*/ 2259385 w 2544000"/>
              <a:gd name="connsiteY3" fmla="*/ 0 h 2197795"/>
              <a:gd name="connsiteX4" fmla="*/ 2544000 w 2544000"/>
              <a:gd name="connsiteY4" fmla="*/ 284615 h 2197795"/>
              <a:gd name="connsiteX5" fmla="*/ 2544000 w 2544000"/>
              <a:gd name="connsiteY5" fmla="*/ 774344 h 2197795"/>
              <a:gd name="connsiteX6" fmla="*/ 2544000 w 2544000"/>
              <a:gd name="connsiteY6" fmla="*/ 1913180 h 2197795"/>
              <a:gd name="connsiteX7" fmla="*/ 2544000 w 2544000"/>
              <a:gd name="connsiteY7" fmla="*/ 2197795 h 2197795"/>
              <a:gd name="connsiteX8" fmla="*/ 2386398 w 2544000"/>
              <a:gd name="connsiteY8" fmla="*/ 2197795 h 2197795"/>
              <a:gd name="connsiteX9" fmla="*/ 2259385 w 2544000"/>
              <a:gd name="connsiteY9" fmla="*/ 2197795 h 2197795"/>
              <a:gd name="connsiteX10" fmla="*/ 2101783 w 2544000"/>
              <a:gd name="connsiteY10" fmla="*/ 2197795 h 2197795"/>
              <a:gd name="connsiteX11" fmla="*/ 1039904 w 2544000"/>
              <a:gd name="connsiteY11" fmla="*/ 2197795 h 2197795"/>
              <a:gd name="connsiteX12" fmla="*/ 882302 w 2544000"/>
              <a:gd name="connsiteY12" fmla="*/ 2197795 h 2197795"/>
              <a:gd name="connsiteX13" fmla="*/ 442217 w 2544000"/>
              <a:gd name="connsiteY13" fmla="*/ 2197795 h 2197795"/>
              <a:gd name="connsiteX14" fmla="*/ 284615 w 2544000"/>
              <a:gd name="connsiteY14" fmla="*/ 2197795 h 2197795"/>
              <a:gd name="connsiteX15" fmla="*/ 0 w 2544000"/>
              <a:gd name="connsiteY15" fmla="*/ 1913180 h 2197795"/>
              <a:gd name="connsiteX16" fmla="*/ 0 w 2544000"/>
              <a:gd name="connsiteY16" fmla="*/ 284615 h 2197795"/>
              <a:gd name="connsiteX17" fmla="*/ 284615 w 2544000"/>
              <a:gd name="connsiteY17" fmla="*/ 0 h 219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000" h="2197795">
                <a:moveTo>
                  <a:pt x="284615" y="0"/>
                </a:moveTo>
                <a:lnTo>
                  <a:pt x="442217" y="0"/>
                </a:lnTo>
                <a:lnTo>
                  <a:pt x="2101783" y="0"/>
                </a:lnTo>
                <a:lnTo>
                  <a:pt x="2259385" y="0"/>
                </a:lnTo>
                <a:cubicBezTo>
                  <a:pt x="2416574" y="0"/>
                  <a:pt x="2544000" y="127427"/>
                  <a:pt x="2544000" y="284615"/>
                </a:cubicBezTo>
                <a:lnTo>
                  <a:pt x="2544000" y="774344"/>
                </a:lnTo>
                <a:lnTo>
                  <a:pt x="2544000" y="1913180"/>
                </a:lnTo>
                <a:lnTo>
                  <a:pt x="2544000" y="2197795"/>
                </a:lnTo>
                <a:lnTo>
                  <a:pt x="2386398" y="2197795"/>
                </a:lnTo>
                <a:lnTo>
                  <a:pt x="2259385" y="2197795"/>
                </a:lnTo>
                <a:lnTo>
                  <a:pt x="2101783" y="2197795"/>
                </a:lnTo>
                <a:lnTo>
                  <a:pt x="1039904" y="2197795"/>
                </a:lnTo>
                <a:lnTo>
                  <a:pt x="882302" y="2197795"/>
                </a:lnTo>
                <a:lnTo>
                  <a:pt x="442217" y="2197795"/>
                </a:lnTo>
                <a:lnTo>
                  <a:pt x="284615" y="2197795"/>
                </a:lnTo>
                <a:cubicBezTo>
                  <a:pt x="127427" y="2197795"/>
                  <a:pt x="0" y="2070369"/>
                  <a:pt x="0" y="1913180"/>
                </a:cubicBez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14" name="Tijdelijke aanduiding voor verticale tekst 2">
            <a:extLst>
              <a:ext uri="{FF2B5EF4-FFF2-40B4-BE49-F238E27FC236}">
                <a16:creationId xmlns:a16="http://schemas.microsoft.com/office/drawing/2014/main" id="{80137E65-5EB8-4887-9C2F-8E86DCE7EF80}"/>
              </a:ext>
            </a:extLst>
          </p:cNvPr>
          <p:cNvSpPr>
            <a:spLocks noGrp="1"/>
          </p:cNvSpPr>
          <p:nvPr>
            <p:ph type="body" orient="vert" idx="36" hasCustomPrompt="1"/>
          </p:nvPr>
        </p:nvSpPr>
        <p:spPr>
          <a:xfrm>
            <a:off x="2212788" y="2960914"/>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15" name="Tijdelijke aanduiding voor verticale tekst 2">
            <a:extLst>
              <a:ext uri="{FF2B5EF4-FFF2-40B4-BE49-F238E27FC236}">
                <a16:creationId xmlns:a16="http://schemas.microsoft.com/office/drawing/2014/main" id="{C5EE41C5-C0AD-4952-A30E-5596C83FE4B8}"/>
              </a:ext>
            </a:extLst>
          </p:cNvPr>
          <p:cNvSpPr>
            <a:spLocks noGrp="1"/>
          </p:cNvSpPr>
          <p:nvPr>
            <p:ph type="body" orient="vert" idx="37" hasCustomPrompt="1"/>
          </p:nvPr>
        </p:nvSpPr>
        <p:spPr>
          <a:xfrm>
            <a:off x="5057588" y="2960914"/>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16" name="Tijdelijke aanduiding voor verticale tekst 2">
            <a:extLst>
              <a:ext uri="{FF2B5EF4-FFF2-40B4-BE49-F238E27FC236}">
                <a16:creationId xmlns:a16="http://schemas.microsoft.com/office/drawing/2014/main" id="{809CE69B-ADA7-4A19-A293-F3CC84530CFC}"/>
              </a:ext>
            </a:extLst>
          </p:cNvPr>
          <p:cNvSpPr>
            <a:spLocks noGrp="1"/>
          </p:cNvSpPr>
          <p:nvPr>
            <p:ph type="body" orient="vert" idx="38" hasCustomPrompt="1"/>
          </p:nvPr>
        </p:nvSpPr>
        <p:spPr>
          <a:xfrm>
            <a:off x="7916902" y="2960914"/>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17" name="Tijdelijke aanduiding voor verticale tekst 2">
            <a:extLst>
              <a:ext uri="{FF2B5EF4-FFF2-40B4-BE49-F238E27FC236}">
                <a16:creationId xmlns:a16="http://schemas.microsoft.com/office/drawing/2014/main" id="{F865810A-CBFA-4CF4-AF15-A266009E83F1}"/>
              </a:ext>
            </a:extLst>
          </p:cNvPr>
          <p:cNvSpPr>
            <a:spLocks noGrp="1"/>
          </p:cNvSpPr>
          <p:nvPr>
            <p:ph type="body" orient="vert" idx="39" hasCustomPrompt="1"/>
          </p:nvPr>
        </p:nvSpPr>
        <p:spPr>
          <a:xfrm>
            <a:off x="10747188" y="2960914"/>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18" name="Tijdelijke aanduiding voor verticale tekst 2">
            <a:extLst>
              <a:ext uri="{FF2B5EF4-FFF2-40B4-BE49-F238E27FC236}">
                <a16:creationId xmlns:a16="http://schemas.microsoft.com/office/drawing/2014/main" id="{750BE23F-C93F-4288-A5BB-0678FCDFD00E}"/>
              </a:ext>
            </a:extLst>
          </p:cNvPr>
          <p:cNvSpPr>
            <a:spLocks noGrp="1"/>
          </p:cNvSpPr>
          <p:nvPr>
            <p:ph type="body" orient="vert" idx="40" hasCustomPrompt="1"/>
          </p:nvPr>
        </p:nvSpPr>
        <p:spPr>
          <a:xfrm>
            <a:off x="2212788" y="5471885"/>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19" name="Tijdelijke aanduiding voor verticale tekst 2">
            <a:extLst>
              <a:ext uri="{FF2B5EF4-FFF2-40B4-BE49-F238E27FC236}">
                <a16:creationId xmlns:a16="http://schemas.microsoft.com/office/drawing/2014/main" id="{966BECE3-9735-4397-BC92-BC58F420BC31}"/>
              </a:ext>
            </a:extLst>
          </p:cNvPr>
          <p:cNvSpPr>
            <a:spLocks noGrp="1"/>
          </p:cNvSpPr>
          <p:nvPr>
            <p:ph type="body" orient="vert" idx="41" hasCustomPrompt="1"/>
          </p:nvPr>
        </p:nvSpPr>
        <p:spPr>
          <a:xfrm>
            <a:off x="5057588" y="5471885"/>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20" name="Tijdelijke aanduiding voor verticale tekst 2">
            <a:extLst>
              <a:ext uri="{FF2B5EF4-FFF2-40B4-BE49-F238E27FC236}">
                <a16:creationId xmlns:a16="http://schemas.microsoft.com/office/drawing/2014/main" id="{50353B4B-952C-40C0-88EA-675A8EF6707B}"/>
              </a:ext>
            </a:extLst>
          </p:cNvPr>
          <p:cNvSpPr>
            <a:spLocks noGrp="1"/>
          </p:cNvSpPr>
          <p:nvPr>
            <p:ph type="body" orient="vert" idx="42" hasCustomPrompt="1"/>
          </p:nvPr>
        </p:nvSpPr>
        <p:spPr>
          <a:xfrm>
            <a:off x="7916902" y="5471885"/>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21" name="Tijdelijke aanduiding voor verticale tekst 2">
            <a:extLst>
              <a:ext uri="{FF2B5EF4-FFF2-40B4-BE49-F238E27FC236}">
                <a16:creationId xmlns:a16="http://schemas.microsoft.com/office/drawing/2014/main" id="{9C63E10F-18FF-4CD7-A14C-2B389D8DC17A}"/>
              </a:ext>
            </a:extLst>
          </p:cNvPr>
          <p:cNvSpPr>
            <a:spLocks noGrp="1"/>
          </p:cNvSpPr>
          <p:nvPr>
            <p:ph type="body" orient="vert" idx="43" hasCustomPrompt="1"/>
          </p:nvPr>
        </p:nvSpPr>
        <p:spPr>
          <a:xfrm>
            <a:off x="10747188" y="5471885"/>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grpSp>
        <p:nvGrpSpPr>
          <p:cNvPr id="22" name="INSTRUCTIE">
            <a:extLst>
              <a:ext uri="{FF2B5EF4-FFF2-40B4-BE49-F238E27FC236}">
                <a16:creationId xmlns:a16="http://schemas.microsoft.com/office/drawing/2014/main" id="{59F0FC4B-6973-4159-8ED2-F523F9330C95}"/>
              </a:ext>
            </a:extLst>
          </p:cNvPr>
          <p:cNvGrpSpPr/>
          <p:nvPr userDrawn="1"/>
        </p:nvGrpSpPr>
        <p:grpSpPr>
          <a:xfrm>
            <a:off x="12377595" y="0"/>
            <a:ext cx="3693386" cy="6857760"/>
            <a:chOff x="-3786437" y="0"/>
            <a:chExt cx="3693386" cy="6857760"/>
          </a:xfrm>
        </p:grpSpPr>
        <p:sp>
          <p:nvSpPr>
            <p:cNvPr id="23" name="Rechthoek 22">
              <a:extLst>
                <a:ext uri="{FF2B5EF4-FFF2-40B4-BE49-F238E27FC236}">
                  <a16:creationId xmlns:a16="http://schemas.microsoft.com/office/drawing/2014/main" id="{4F4D938F-3165-494E-9D7C-7A76D457E7F5}"/>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4" name="INSTRUCTIE">
              <a:extLst>
                <a:ext uri="{FF2B5EF4-FFF2-40B4-BE49-F238E27FC236}">
                  <a16:creationId xmlns:a16="http://schemas.microsoft.com/office/drawing/2014/main" id="{291658AA-B288-4A84-AD15-E69DC344B7AE}"/>
                </a:ext>
              </a:extLst>
            </p:cNvPr>
            <p:cNvGrpSpPr/>
            <p:nvPr userDrawn="1"/>
          </p:nvGrpSpPr>
          <p:grpSpPr>
            <a:xfrm>
              <a:off x="-3786165" y="0"/>
              <a:ext cx="3693114" cy="6177730"/>
              <a:chOff x="-3786165" y="0"/>
              <a:chExt cx="3693114" cy="6177730"/>
            </a:xfrm>
          </p:grpSpPr>
          <p:sp>
            <p:nvSpPr>
              <p:cNvPr id="25" name="Rechthoek 24">
                <a:extLst>
                  <a:ext uri="{FF2B5EF4-FFF2-40B4-BE49-F238E27FC236}">
                    <a16:creationId xmlns:a16="http://schemas.microsoft.com/office/drawing/2014/main" id="{1DF50B3F-7252-4C3A-9A59-139F91C4F886}"/>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26" name="Ovaal 25">
                <a:extLst>
                  <a:ext uri="{FF2B5EF4-FFF2-40B4-BE49-F238E27FC236}">
                    <a16:creationId xmlns:a16="http://schemas.microsoft.com/office/drawing/2014/main" id="{F1F4AAE2-32AD-48DA-B017-E45C2B69942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7" name="Rechthoek 26">
                <a:extLst>
                  <a:ext uri="{FF2B5EF4-FFF2-40B4-BE49-F238E27FC236}">
                    <a16:creationId xmlns:a16="http://schemas.microsoft.com/office/drawing/2014/main" id="{43BDBA36-66F4-4045-86DB-5C533581A6A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Groep 27">
                <a:extLst>
                  <a:ext uri="{FF2B5EF4-FFF2-40B4-BE49-F238E27FC236}">
                    <a16:creationId xmlns:a16="http://schemas.microsoft.com/office/drawing/2014/main" id="{7FE9EE38-FA68-4997-8156-4E4737F3889D}"/>
                  </a:ext>
                </a:extLst>
              </p:cNvPr>
              <p:cNvGrpSpPr/>
              <p:nvPr userDrawn="1"/>
            </p:nvGrpSpPr>
            <p:grpSpPr>
              <a:xfrm>
                <a:off x="-3316179" y="1231351"/>
                <a:ext cx="294789" cy="318834"/>
                <a:chOff x="14466489" y="1001522"/>
                <a:chExt cx="290627" cy="314333"/>
              </a:xfrm>
            </p:grpSpPr>
            <p:sp>
              <p:nvSpPr>
                <p:cNvPr id="82" name="Rechthoek 81">
                  <a:extLst>
                    <a:ext uri="{FF2B5EF4-FFF2-40B4-BE49-F238E27FC236}">
                      <a16:creationId xmlns:a16="http://schemas.microsoft.com/office/drawing/2014/main" id="{401EB4DE-97BC-47A1-B1A1-3875C7E2893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83" name="Ovaal 82">
                  <a:extLst>
                    <a:ext uri="{FF2B5EF4-FFF2-40B4-BE49-F238E27FC236}">
                      <a16:creationId xmlns:a16="http://schemas.microsoft.com/office/drawing/2014/main" id="{55F853D5-02A1-43DB-8A07-4DB07EE8EDE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4" name="Vrije vorm: vorm 83">
                  <a:extLst>
                    <a:ext uri="{FF2B5EF4-FFF2-40B4-BE49-F238E27FC236}">
                      <a16:creationId xmlns:a16="http://schemas.microsoft.com/office/drawing/2014/main" id="{0D5FF640-E49A-489E-A2A0-9C0F0E8E74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85" name="Rechthoek: afgeronde hoeken 84">
                  <a:extLst>
                    <a:ext uri="{FF2B5EF4-FFF2-40B4-BE49-F238E27FC236}">
                      <a16:creationId xmlns:a16="http://schemas.microsoft.com/office/drawing/2014/main" id="{CE7E840D-102F-4502-A8A2-53A230C74E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6" name="Rechte verbindingslijn 85">
                  <a:extLst>
                    <a:ext uri="{FF2B5EF4-FFF2-40B4-BE49-F238E27FC236}">
                      <a16:creationId xmlns:a16="http://schemas.microsoft.com/office/drawing/2014/main" id="{376C79FD-C745-42CE-80FD-FA82651AD14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Rechte verbindingslijn 86">
                  <a:extLst>
                    <a:ext uri="{FF2B5EF4-FFF2-40B4-BE49-F238E27FC236}">
                      <a16:creationId xmlns:a16="http://schemas.microsoft.com/office/drawing/2014/main" id="{A536B0DE-017E-4D35-8E4D-65335F309BBF}"/>
                    </a:ext>
                  </a:extLst>
                </p:cNvPr>
                <p:cNvCxnSpPr>
                  <a:cxnSpLocks/>
                  <a:stCxn id="8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0AEB80AF-6B62-4AD1-A795-D05BBA6D81B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0" name="Rechthoek 29">
                <a:extLst>
                  <a:ext uri="{FF2B5EF4-FFF2-40B4-BE49-F238E27FC236}">
                    <a16:creationId xmlns:a16="http://schemas.microsoft.com/office/drawing/2014/main" id="{4B685761-4C28-45A5-83DC-0ABAAA23CFB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Groep 30">
                <a:extLst>
                  <a:ext uri="{FF2B5EF4-FFF2-40B4-BE49-F238E27FC236}">
                    <a16:creationId xmlns:a16="http://schemas.microsoft.com/office/drawing/2014/main" id="{B39A7DF3-DCCC-4513-A889-DF727CF18EE5}"/>
                  </a:ext>
                </a:extLst>
              </p:cNvPr>
              <p:cNvGrpSpPr/>
              <p:nvPr userDrawn="1"/>
            </p:nvGrpSpPr>
            <p:grpSpPr>
              <a:xfrm>
                <a:off x="-3311319" y="2164285"/>
                <a:ext cx="825500" cy="209550"/>
                <a:chOff x="13504624" y="2482850"/>
                <a:chExt cx="825500" cy="209550"/>
              </a:xfrm>
            </p:grpSpPr>
            <p:sp>
              <p:nvSpPr>
                <p:cNvPr id="79" name="Rechthoek 78">
                  <a:extLst>
                    <a:ext uri="{FF2B5EF4-FFF2-40B4-BE49-F238E27FC236}">
                      <a16:creationId xmlns:a16="http://schemas.microsoft.com/office/drawing/2014/main" id="{45AD9897-D616-437C-AE66-0CB53166F9E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80" name="Rechte verbindingslijn 79">
                  <a:extLst>
                    <a:ext uri="{FF2B5EF4-FFF2-40B4-BE49-F238E27FC236}">
                      <a16:creationId xmlns:a16="http://schemas.microsoft.com/office/drawing/2014/main" id="{747E89EF-531C-4C3D-B190-478A44920E8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1" name="Gelijkbenige driehoek 80">
                  <a:extLst>
                    <a:ext uri="{FF2B5EF4-FFF2-40B4-BE49-F238E27FC236}">
                      <a16:creationId xmlns:a16="http://schemas.microsoft.com/office/drawing/2014/main" id="{B0D0F617-7A6D-4F66-855D-281479B1AB5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32" name="Ovaal 31">
                <a:extLst>
                  <a:ext uri="{FF2B5EF4-FFF2-40B4-BE49-F238E27FC236}">
                    <a16:creationId xmlns:a16="http://schemas.microsoft.com/office/drawing/2014/main" id="{A32ACA7A-BEA0-48B7-88A7-1C87493B0DAC}"/>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3" name="Rechthoek 32">
                <a:extLst>
                  <a:ext uri="{FF2B5EF4-FFF2-40B4-BE49-F238E27FC236}">
                    <a16:creationId xmlns:a16="http://schemas.microsoft.com/office/drawing/2014/main" id="{7F49EEEB-C096-4D0A-B698-451DB3FB374E}"/>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4" name="ICOON_info">
                <a:extLst>
                  <a:ext uri="{FF2B5EF4-FFF2-40B4-BE49-F238E27FC236}">
                    <a16:creationId xmlns:a16="http://schemas.microsoft.com/office/drawing/2014/main" id="{B649E813-510A-4090-8A1B-2FDF20987082}"/>
                  </a:ext>
                </a:extLst>
              </p:cNvPr>
              <p:cNvGrpSpPr/>
              <p:nvPr userDrawn="1"/>
            </p:nvGrpSpPr>
            <p:grpSpPr>
              <a:xfrm>
                <a:off x="-376736" y="5894045"/>
                <a:ext cx="283685" cy="283685"/>
                <a:chOff x="-510741" y="5913713"/>
                <a:chExt cx="267555" cy="267555"/>
              </a:xfrm>
            </p:grpSpPr>
            <p:sp>
              <p:nvSpPr>
                <p:cNvPr id="77" name="Ovaal 76">
                  <a:extLst>
                    <a:ext uri="{FF2B5EF4-FFF2-40B4-BE49-F238E27FC236}">
                      <a16:creationId xmlns:a16="http://schemas.microsoft.com/office/drawing/2014/main" id="{9731C185-9B37-4923-8B37-C9A6BC2A29F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5FE93EF7-06C5-42AE-9238-00FD5E40E1B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35" name="Ovaal 34">
                <a:extLst>
                  <a:ext uri="{FF2B5EF4-FFF2-40B4-BE49-F238E27FC236}">
                    <a16:creationId xmlns:a16="http://schemas.microsoft.com/office/drawing/2014/main" id="{EE1CB570-3468-4B0F-8DEE-74640C9AAF5D}"/>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5573E9E1-BD2E-4596-B683-DAA26F656105}"/>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7" name="Groep 36">
                <a:extLst>
                  <a:ext uri="{FF2B5EF4-FFF2-40B4-BE49-F238E27FC236}">
                    <a16:creationId xmlns:a16="http://schemas.microsoft.com/office/drawing/2014/main" id="{F17451FE-67BD-4EA4-B7C3-559410CCB4F6}"/>
                  </a:ext>
                </a:extLst>
              </p:cNvPr>
              <p:cNvGrpSpPr/>
              <p:nvPr userDrawn="1"/>
            </p:nvGrpSpPr>
            <p:grpSpPr>
              <a:xfrm>
                <a:off x="-3408294" y="5236167"/>
                <a:ext cx="622283" cy="612919"/>
                <a:chOff x="12617641" y="3403239"/>
                <a:chExt cx="752963" cy="741634"/>
              </a:xfrm>
            </p:grpSpPr>
            <p:grpSp>
              <p:nvGrpSpPr>
                <p:cNvPr id="61" name="Groep 60">
                  <a:extLst>
                    <a:ext uri="{FF2B5EF4-FFF2-40B4-BE49-F238E27FC236}">
                      <a16:creationId xmlns:a16="http://schemas.microsoft.com/office/drawing/2014/main" id="{0ECCC097-0684-4CB9-9FD7-4D23DE99D7B2}"/>
                    </a:ext>
                  </a:extLst>
                </p:cNvPr>
                <p:cNvGrpSpPr/>
                <p:nvPr userDrawn="1"/>
              </p:nvGrpSpPr>
              <p:grpSpPr>
                <a:xfrm>
                  <a:off x="12771550" y="3403239"/>
                  <a:ext cx="467156" cy="448491"/>
                  <a:chOff x="12782177" y="3403239"/>
                  <a:chExt cx="467156" cy="448491"/>
                </a:xfrm>
              </p:grpSpPr>
              <p:grpSp>
                <p:nvGrpSpPr>
                  <p:cNvPr id="64" name="Groep 63">
                    <a:extLst>
                      <a:ext uri="{FF2B5EF4-FFF2-40B4-BE49-F238E27FC236}">
                        <a16:creationId xmlns:a16="http://schemas.microsoft.com/office/drawing/2014/main" id="{10D61E58-4A9E-42E7-BA89-BAA76DACF96D}"/>
                      </a:ext>
                    </a:extLst>
                  </p:cNvPr>
                  <p:cNvGrpSpPr/>
                  <p:nvPr userDrawn="1"/>
                </p:nvGrpSpPr>
                <p:grpSpPr>
                  <a:xfrm>
                    <a:off x="12782177" y="3403239"/>
                    <a:ext cx="412972" cy="396132"/>
                    <a:chOff x="13554906" y="3320109"/>
                    <a:chExt cx="443912" cy="425811"/>
                  </a:xfrm>
                </p:grpSpPr>
                <p:grpSp>
                  <p:nvGrpSpPr>
                    <p:cNvPr id="71" name="Groep 70">
                      <a:extLst>
                        <a:ext uri="{FF2B5EF4-FFF2-40B4-BE49-F238E27FC236}">
                          <a16:creationId xmlns:a16="http://schemas.microsoft.com/office/drawing/2014/main" id="{42093B45-3C87-4AD6-BB44-D4AA5FD89B37}"/>
                        </a:ext>
                      </a:extLst>
                    </p:cNvPr>
                    <p:cNvGrpSpPr/>
                    <p:nvPr userDrawn="1"/>
                  </p:nvGrpSpPr>
                  <p:grpSpPr>
                    <a:xfrm>
                      <a:off x="13554906" y="3320109"/>
                      <a:ext cx="443912" cy="425811"/>
                      <a:chOff x="12909684" y="1276143"/>
                      <a:chExt cx="443912" cy="425811"/>
                    </a:xfrm>
                  </p:grpSpPr>
                  <p:sp>
                    <p:nvSpPr>
                      <p:cNvPr id="74" name="Rechthoek 73">
                        <a:extLst>
                          <a:ext uri="{FF2B5EF4-FFF2-40B4-BE49-F238E27FC236}">
                            <a16:creationId xmlns:a16="http://schemas.microsoft.com/office/drawing/2014/main" id="{5FE07EAC-7267-4C17-A203-F2B68A71FF7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1D6381D6-72A2-456B-A0A1-A09A1C8774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6" name="Ovaal 75">
                        <a:extLst>
                          <a:ext uri="{FF2B5EF4-FFF2-40B4-BE49-F238E27FC236}">
                            <a16:creationId xmlns:a16="http://schemas.microsoft.com/office/drawing/2014/main" id="{816D8BB6-A10B-4442-84B1-F1BC30E2F0A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72" name="Afbeelding 71">
                      <a:extLst>
                        <a:ext uri="{FF2B5EF4-FFF2-40B4-BE49-F238E27FC236}">
                          <a16:creationId xmlns:a16="http://schemas.microsoft.com/office/drawing/2014/main" id="{5B38E6BE-5A33-4F2D-9A14-422F2391DC4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73" name="Afbeelding 72">
                      <a:extLst>
                        <a:ext uri="{FF2B5EF4-FFF2-40B4-BE49-F238E27FC236}">
                          <a16:creationId xmlns:a16="http://schemas.microsoft.com/office/drawing/2014/main" id="{CDA396C6-B901-4CBC-8414-07B425D11EA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5" name="Groep 64">
                    <a:extLst>
                      <a:ext uri="{FF2B5EF4-FFF2-40B4-BE49-F238E27FC236}">
                        <a16:creationId xmlns:a16="http://schemas.microsoft.com/office/drawing/2014/main" id="{C1F4C61B-8849-42EF-9D6E-1869F912AE8B}"/>
                      </a:ext>
                    </a:extLst>
                  </p:cNvPr>
                  <p:cNvGrpSpPr/>
                  <p:nvPr userDrawn="1"/>
                </p:nvGrpSpPr>
                <p:grpSpPr>
                  <a:xfrm>
                    <a:off x="13103513" y="3705268"/>
                    <a:ext cx="145820" cy="146462"/>
                    <a:chOff x="13096169" y="3602278"/>
                    <a:chExt cx="145820" cy="146462"/>
                  </a:xfrm>
                </p:grpSpPr>
                <p:sp>
                  <p:nvSpPr>
                    <p:cNvPr id="69" name="Rechthoek 68">
                      <a:extLst>
                        <a:ext uri="{FF2B5EF4-FFF2-40B4-BE49-F238E27FC236}">
                          <a16:creationId xmlns:a16="http://schemas.microsoft.com/office/drawing/2014/main" id="{ED623BAA-4721-4C97-AA1D-1F8445202D6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5F74BF00-ADBC-4EC7-839F-9541065101E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6" name="Groep 65">
                    <a:extLst>
                      <a:ext uri="{FF2B5EF4-FFF2-40B4-BE49-F238E27FC236}">
                        <a16:creationId xmlns:a16="http://schemas.microsoft.com/office/drawing/2014/main" id="{581E33DC-CB75-4E1F-A216-CD3F3079C37D}"/>
                      </a:ext>
                    </a:extLst>
                  </p:cNvPr>
                  <p:cNvGrpSpPr/>
                  <p:nvPr userDrawn="1"/>
                </p:nvGrpSpPr>
                <p:grpSpPr>
                  <a:xfrm rot="10800000">
                    <a:off x="13061402" y="3665637"/>
                    <a:ext cx="145820" cy="146462"/>
                    <a:chOff x="13096169" y="3602278"/>
                    <a:chExt cx="145820" cy="146462"/>
                  </a:xfrm>
                </p:grpSpPr>
                <p:sp>
                  <p:nvSpPr>
                    <p:cNvPr id="67" name="Rechthoek 66">
                      <a:extLst>
                        <a:ext uri="{FF2B5EF4-FFF2-40B4-BE49-F238E27FC236}">
                          <a16:creationId xmlns:a16="http://schemas.microsoft.com/office/drawing/2014/main" id="{0FC4BED5-B56C-4DD2-894B-5347DF174E3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3484DF48-CCDD-47A0-95B6-B9AB149ECA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62" name="Rechthoek 61">
                  <a:extLst>
                    <a:ext uri="{FF2B5EF4-FFF2-40B4-BE49-F238E27FC236}">
                      <a16:creationId xmlns:a16="http://schemas.microsoft.com/office/drawing/2014/main" id="{EA824642-B88E-4E8F-A984-470B6DF0D9E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63" name="Gelijkbenige driehoek 62">
                  <a:extLst>
                    <a:ext uri="{FF2B5EF4-FFF2-40B4-BE49-F238E27FC236}">
                      <a16:creationId xmlns:a16="http://schemas.microsoft.com/office/drawing/2014/main" id="{0A1AF0E7-5119-4B8C-8FB1-158C4DF5ECD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8" name="Rechthoek 37">
                <a:extLst>
                  <a:ext uri="{FF2B5EF4-FFF2-40B4-BE49-F238E27FC236}">
                    <a16:creationId xmlns:a16="http://schemas.microsoft.com/office/drawing/2014/main" id="{43738F0A-EA6B-46D4-AD68-09791F5EC1B1}"/>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CFFCA81E-61F0-467F-BD85-F5F901FAFFC4}"/>
                  </a:ext>
                </a:extLst>
              </p:cNvPr>
              <p:cNvGrpSpPr/>
              <p:nvPr userDrawn="1"/>
            </p:nvGrpSpPr>
            <p:grpSpPr>
              <a:xfrm>
                <a:off x="-2485819" y="3399207"/>
                <a:ext cx="1222990" cy="563933"/>
                <a:chOff x="-2485819" y="3399207"/>
                <a:chExt cx="1222990" cy="563933"/>
              </a:xfrm>
            </p:grpSpPr>
            <p:sp>
              <p:nvSpPr>
                <p:cNvPr id="40" name="Rechthoek 39">
                  <a:extLst>
                    <a:ext uri="{FF2B5EF4-FFF2-40B4-BE49-F238E27FC236}">
                      <a16:creationId xmlns:a16="http://schemas.microsoft.com/office/drawing/2014/main" id="{3E0836E6-7739-4FBC-808F-832AA0F383B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6BEDAFE4-387D-4A65-993F-94F2C8F337E8}"/>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7B19E361-6AEA-4C98-A539-2F057AEBF858}"/>
                    </a:ext>
                  </a:extLst>
                </p:cNvPr>
                <p:cNvGrpSpPr/>
                <p:nvPr userDrawn="1"/>
              </p:nvGrpSpPr>
              <p:grpSpPr>
                <a:xfrm>
                  <a:off x="-2403869" y="3460544"/>
                  <a:ext cx="155951" cy="131922"/>
                  <a:chOff x="12968836" y="3354170"/>
                  <a:chExt cx="404806" cy="342433"/>
                </a:xfrm>
              </p:grpSpPr>
              <p:sp>
                <p:nvSpPr>
                  <p:cNvPr id="55" name="Rechthoek: afgeronde hoeken 54">
                    <a:extLst>
                      <a:ext uri="{FF2B5EF4-FFF2-40B4-BE49-F238E27FC236}">
                        <a16:creationId xmlns:a16="http://schemas.microsoft.com/office/drawing/2014/main" id="{CBB389EF-7891-458D-8B48-816765DFBB4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268B3187-DAB3-42ED-9EB9-AC01B1DBB37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BE251276-C1A2-429F-AB17-61BD70EEE6B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E8F79425-684A-4BEC-98F0-27205196460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BD75319F-4C61-406E-A846-5CFB7BE352A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B69865A4-A23C-4775-AF50-10C669FA9AC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CE9C4305-8544-4B18-9348-0411EF245199}"/>
                    </a:ext>
                  </a:extLst>
                </p:cNvPr>
                <p:cNvGrpSpPr/>
                <p:nvPr userDrawn="1"/>
              </p:nvGrpSpPr>
              <p:grpSpPr>
                <a:xfrm>
                  <a:off x="-2423424" y="3690208"/>
                  <a:ext cx="166739" cy="218963"/>
                  <a:chOff x="12940828" y="3950597"/>
                  <a:chExt cx="432813" cy="568367"/>
                </a:xfrm>
              </p:grpSpPr>
              <p:grpSp>
                <p:nvGrpSpPr>
                  <p:cNvPr id="47" name="Groep 46">
                    <a:extLst>
                      <a:ext uri="{FF2B5EF4-FFF2-40B4-BE49-F238E27FC236}">
                        <a16:creationId xmlns:a16="http://schemas.microsoft.com/office/drawing/2014/main" id="{1A7B3306-06C7-4C7D-8703-A129882702D6}"/>
                      </a:ext>
                    </a:extLst>
                  </p:cNvPr>
                  <p:cNvGrpSpPr/>
                  <p:nvPr userDrawn="1"/>
                </p:nvGrpSpPr>
                <p:grpSpPr>
                  <a:xfrm>
                    <a:off x="13000382" y="4006891"/>
                    <a:ext cx="373259" cy="315747"/>
                    <a:chOff x="12968836" y="3354170"/>
                    <a:chExt cx="404806" cy="342433"/>
                  </a:xfrm>
                </p:grpSpPr>
                <p:sp>
                  <p:nvSpPr>
                    <p:cNvPr id="49" name="Rechthoek: afgeronde hoeken 48">
                      <a:extLst>
                        <a:ext uri="{FF2B5EF4-FFF2-40B4-BE49-F238E27FC236}">
                          <a16:creationId xmlns:a16="http://schemas.microsoft.com/office/drawing/2014/main" id="{B4FAC4AE-597E-4601-92A3-594F642A977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F22192CD-8098-4642-9EC1-7B3F1C741B8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6A130884-FB77-4B53-85A2-3586F214556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E752D49-027F-4063-9135-17F4614B3E9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7C461BB4-7418-4C1C-9E0F-71BB9AA5177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2B76A1E1-BF9B-4599-B5C8-10787FC9E03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48" name="Boog 47">
                    <a:extLst>
                      <a:ext uri="{FF2B5EF4-FFF2-40B4-BE49-F238E27FC236}">
                        <a16:creationId xmlns:a16="http://schemas.microsoft.com/office/drawing/2014/main" id="{A7266DA2-AFD0-4A67-AAA0-6ECEB2819E8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44" name="Tekstvak 43">
                  <a:extLst>
                    <a:ext uri="{FF2B5EF4-FFF2-40B4-BE49-F238E27FC236}">
                      <a16:creationId xmlns:a16="http://schemas.microsoft.com/office/drawing/2014/main" id="{89CB3049-6FAE-4FC2-840D-9A42199A3E0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45" name="Tekstvak 44">
                  <a:extLst>
                    <a:ext uri="{FF2B5EF4-FFF2-40B4-BE49-F238E27FC236}">
                      <a16:creationId xmlns:a16="http://schemas.microsoft.com/office/drawing/2014/main" id="{876BCD83-FA60-4E96-B8F1-A6610709BA2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46" name="Vrije vorm: vorm 45">
                  <a:extLst>
                    <a:ext uri="{FF2B5EF4-FFF2-40B4-BE49-F238E27FC236}">
                      <a16:creationId xmlns:a16="http://schemas.microsoft.com/office/drawing/2014/main" id="{CFC567B9-7A0F-415E-9187-0D4BF951AC3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93" name="Groep 92">
            <a:extLst>
              <a:ext uri="{FF2B5EF4-FFF2-40B4-BE49-F238E27FC236}">
                <a16:creationId xmlns:a16="http://schemas.microsoft.com/office/drawing/2014/main" id="{1A59BA05-CE66-4381-855C-3B1CFA9E676C}"/>
              </a:ext>
            </a:extLst>
          </p:cNvPr>
          <p:cNvGrpSpPr/>
          <p:nvPr userDrawn="1"/>
        </p:nvGrpSpPr>
        <p:grpSpPr>
          <a:xfrm>
            <a:off x="0" y="-2084542"/>
            <a:ext cx="2859314" cy="1913465"/>
            <a:chOff x="0" y="-2084542"/>
            <a:chExt cx="2859314" cy="1913465"/>
          </a:xfrm>
        </p:grpSpPr>
        <p:grpSp>
          <p:nvGrpSpPr>
            <p:cNvPr id="94" name="Groep 93">
              <a:extLst>
                <a:ext uri="{FF2B5EF4-FFF2-40B4-BE49-F238E27FC236}">
                  <a16:creationId xmlns:a16="http://schemas.microsoft.com/office/drawing/2014/main" id="{D2BB6D0F-FF1A-4848-B5DF-70D47972D9E5}"/>
                </a:ext>
              </a:extLst>
            </p:cNvPr>
            <p:cNvGrpSpPr/>
            <p:nvPr userDrawn="1"/>
          </p:nvGrpSpPr>
          <p:grpSpPr>
            <a:xfrm>
              <a:off x="0" y="-2084542"/>
              <a:ext cx="2859314" cy="1913465"/>
              <a:chOff x="-6934" y="-6325808"/>
              <a:chExt cx="2859314" cy="1913465"/>
            </a:xfrm>
          </p:grpSpPr>
          <p:sp>
            <p:nvSpPr>
              <p:cNvPr id="96" name="Rechthoek 95">
                <a:extLst>
                  <a:ext uri="{FF2B5EF4-FFF2-40B4-BE49-F238E27FC236}">
                    <a16:creationId xmlns:a16="http://schemas.microsoft.com/office/drawing/2014/main" id="{557F6589-641B-4DE5-A6EC-4D7B1FD3515C}"/>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97" name="Ovaal 96">
                <a:extLst>
                  <a:ext uri="{FF2B5EF4-FFF2-40B4-BE49-F238E27FC236}">
                    <a16:creationId xmlns:a16="http://schemas.microsoft.com/office/drawing/2014/main" id="{F8332FA6-768A-4B1D-8087-0D765B114C7F}"/>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8" name="Rechthoek 97">
                <a:extLst>
                  <a:ext uri="{FF2B5EF4-FFF2-40B4-BE49-F238E27FC236}">
                    <a16:creationId xmlns:a16="http://schemas.microsoft.com/office/drawing/2014/main" id="{ABE72A50-536C-4685-8419-785BF8299393}"/>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99" name="Rechte verbindingslijn 98">
                <a:extLst>
                  <a:ext uri="{FF2B5EF4-FFF2-40B4-BE49-F238E27FC236}">
                    <a16:creationId xmlns:a16="http://schemas.microsoft.com/office/drawing/2014/main" id="{D5CD1A4A-3743-4442-9E47-09A95913AD93}"/>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95" name="Afbeelding 94">
              <a:extLst>
                <a:ext uri="{FF2B5EF4-FFF2-40B4-BE49-F238E27FC236}">
                  <a16:creationId xmlns:a16="http://schemas.microsoft.com/office/drawing/2014/main" id="{E1D1B13C-B51C-4627-913B-CC98E488ABEA}"/>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123056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9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20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5">
    <p:spTree>
      <p:nvGrpSpPr>
        <p:cNvPr id="1" name=""/>
        <p:cNvGrpSpPr/>
        <p:nvPr/>
      </p:nvGrpSpPr>
      <p:grpSpPr>
        <a:xfrm>
          <a:off x="0" y="0"/>
          <a:ext cx="0" cy="0"/>
          <a:chOff x="0" y="0"/>
          <a:chExt cx="0" cy="0"/>
        </a:xfrm>
      </p:grpSpPr>
      <p:sp>
        <p:nvSpPr>
          <p:cNvPr id="43" name="Tijdelijke aanduiding voor afbeelding 42">
            <a:extLst>
              <a:ext uri="{FF2B5EF4-FFF2-40B4-BE49-F238E27FC236}">
                <a16:creationId xmlns:a16="http://schemas.microsoft.com/office/drawing/2014/main" id="{EE492457-4282-4507-A4A8-132B78A44E5B}"/>
              </a:ext>
            </a:extLst>
          </p:cNvPr>
          <p:cNvSpPr>
            <a:spLocks noGrp="1"/>
          </p:cNvSpPr>
          <p:nvPr>
            <p:ph type="pic" sz="quarter" idx="38" hasCustomPrompt="1"/>
          </p:nvPr>
        </p:nvSpPr>
        <p:spPr>
          <a:xfrm>
            <a:off x="576000" y="1306866"/>
            <a:ext cx="3484000" cy="4674295"/>
          </a:xfrm>
          <a:custGeom>
            <a:avLst/>
            <a:gdLst>
              <a:gd name="connsiteX0" fmla="*/ 284615 w 3484000"/>
              <a:gd name="connsiteY0" fmla="*/ 0 h 4674295"/>
              <a:gd name="connsiteX1" fmla="*/ 442217 w 3484000"/>
              <a:gd name="connsiteY1" fmla="*/ 0 h 4674295"/>
              <a:gd name="connsiteX2" fmla="*/ 1224615 w 3484000"/>
              <a:gd name="connsiteY2" fmla="*/ 0 h 4674295"/>
              <a:gd name="connsiteX3" fmla="*/ 1382217 w 3484000"/>
              <a:gd name="connsiteY3" fmla="*/ 0 h 4674295"/>
              <a:gd name="connsiteX4" fmla="*/ 2101783 w 3484000"/>
              <a:gd name="connsiteY4" fmla="*/ 0 h 4674295"/>
              <a:gd name="connsiteX5" fmla="*/ 2259385 w 3484000"/>
              <a:gd name="connsiteY5" fmla="*/ 0 h 4674295"/>
              <a:gd name="connsiteX6" fmla="*/ 3041783 w 3484000"/>
              <a:gd name="connsiteY6" fmla="*/ 0 h 4674295"/>
              <a:gd name="connsiteX7" fmla="*/ 3199385 w 3484000"/>
              <a:gd name="connsiteY7" fmla="*/ 0 h 4674295"/>
              <a:gd name="connsiteX8" fmla="*/ 3484000 w 3484000"/>
              <a:gd name="connsiteY8" fmla="*/ 284615 h 4674295"/>
              <a:gd name="connsiteX9" fmla="*/ 3484000 w 3484000"/>
              <a:gd name="connsiteY9" fmla="*/ 774344 h 4674295"/>
              <a:gd name="connsiteX10" fmla="*/ 3484000 w 3484000"/>
              <a:gd name="connsiteY10" fmla="*/ 1440315 h 4674295"/>
              <a:gd name="connsiteX11" fmla="*/ 3484000 w 3484000"/>
              <a:gd name="connsiteY11" fmla="*/ 1913180 h 4674295"/>
              <a:gd name="connsiteX12" fmla="*/ 3484000 w 3484000"/>
              <a:gd name="connsiteY12" fmla="*/ 1930044 h 4674295"/>
              <a:gd name="connsiteX13" fmla="*/ 3484000 w 3484000"/>
              <a:gd name="connsiteY13" fmla="*/ 2197795 h 4674295"/>
              <a:gd name="connsiteX14" fmla="*/ 3484000 w 3484000"/>
              <a:gd name="connsiteY14" fmla="*/ 2761115 h 4674295"/>
              <a:gd name="connsiteX15" fmla="*/ 3484000 w 3484000"/>
              <a:gd name="connsiteY15" fmla="*/ 3068880 h 4674295"/>
              <a:gd name="connsiteX16" fmla="*/ 3484000 w 3484000"/>
              <a:gd name="connsiteY16" fmla="*/ 3250844 h 4674295"/>
              <a:gd name="connsiteX17" fmla="*/ 3484000 w 3484000"/>
              <a:gd name="connsiteY17" fmla="*/ 3353495 h 4674295"/>
              <a:gd name="connsiteX18" fmla="*/ 3484000 w 3484000"/>
              <a:gd name="connsiteY18" fmla="*/ 4389680 h 4674295"/>
              <a:gd name="connsiteX19" fmla="*/ 3484000 w 3484000"/>
              <a:gd name="connsiteY19" fmla="*/ 4674295 h 4674295"/>
              <a:gd name="connsiteX20" fmla="*/ 3326398 w 3484000"/>
              <a:gd name="connsiteY20" fmla="*/ 4674295 h 4674295"/>
              <a:gd name="connsiteX21" fmla="*/ 3199385 w 3484000"/>
              <a:gd name="connsiteY21" fmla="*/ 4674295 h 4674295"/>
              <a:gd name="connsiteX22" fmla="*/ 3041783 w 3484000"/>
              <a:gd name="connsiteY22" fmla="*/ 4674295 h 4674295"/>
              <a:gd name="connsiteX23" fmla="*/ 2544000 w 3484000"/>
              <a:gd name="connsiteY23" fmla="*/ 4674295 h 4674295"/>
              <a:gd name="connsiteX24" fmla="*/ 2386398 w 3484000"/>
              <a:gd name="connsiteY24" fmla="*/ 4674295 h 4674295"/>
              <a:gd name="connsiteX25" fmla="*/ 2259385 w 3484000"/>
              <a:gd name="connsiteY25" fmla="*/ 4674295 h 4674295"/>
              <a:gd name="connsiteX26" fmla="*/ 2101783 w 3484000"/>
              <a:gd name="connsiteY26" fmla="*/ 4674295 h 4674295"/>
              <a:gd name="connsiteX27" fmla="*/ 1979904 w 3484000"/>
              <a:gd name="connsiteY27" fmla="*/ 4674295 h 4674295"/>
              <a:gd name="connsiteX28" fmla="*/ 1822302 w 3484000"/>
              <a:gd name="connsiteY28" fmla="*/ 4674295 h 4674295"/>
              <a:gd name="connsiteX29" fmla="*/ 1382217 w 3484000"/>
              <a:gd name="connsiteY29" fmla="*/ 4674295 h 4674295"/>
              <a:gd name="connsiteX30" fmla="*/ 1224615 w 3484000"/>
              <a:gd name="connsiteY30" fmla="*/ 4674295 h 4674295"/>
              <a:gd name="connsiteX31" fmla="*/ 1039904 w 3484000"/>
              <a:gd name="connsiteY31" fmla="*/ 4674295 h 4674295"/>
              <a:gd name="connsiteX32" fmla="*/ 882302 w 3484000"/>
              <a:gd name="connsiteY32" fmla="*/ 4674295 h 4674295"/>
              <a:gd name="connsiteX33" fmla="*/ 442217 w 3484000"/>
              <a:gd name="connsiteY33" fmla="*/ 4674295 h 4674295"/>
              <a:gd name="connsiteX34" fmla="*/ 284615 w 3484000"/>
              <a:gd name="connsiteY34" fmla="*/ 4674295 h 4674295"/>
              <a:gd name="connsiteX35" fmla="*/ 0 w 3484000"/>
              <a:gd name="connsiteY35" fmla="*/ 4389680 h 4674295"/>
              <a:gd name="connsiteX36" fmla="*/ 0 w 3484000"/>
              <a:gd name="connsiteY36" fmla="*/ 3068880 h 4674295"/>
              <a:gd name="connsiteX37" fmla="*/ 0 w 3484000"/>
              <a:gd name="connsiteY37" fmla="*/ 2761115 h 4674295"/>
              <a:gd name="connsiteX38" fmla="*/ 0 w 3484000"/>
              <a:gd name="connsiteY38" fmla="*/ 1913181 h 4674295"/>
              <a:gd name="connsiteX39" fmla="*/ 0 w 3484000"/>
              <a:gd name="connsiteY39" fmla="*/ 1913180 h 4674295"/>
              <a:gd name="connsiteX40" fmla="*/ 0 w 3484000"/>
              <a:gd name="connsiteY40" fmla="*/ 284615 h 4674295"/>
              <a:gd name="connsiteX41" fmla="*/ 284615 w 3484000"/>
              <a:gd name="connsiteY41" fmla="*/ 0 h 46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84000" h="4674295">
                <a:moveTo>
                  <a:pt x="284615" y="0"/>
                </a:moveTo>
                <a:lnTo>
                  <a:pt x="442217" y="0"/>
                </a:lnTo>
                <a:lnTo>
                  <a:pt x="1224615" y="0"/>
                </a:lnTo>
                <a:lnTo>
                  <a:pt x="1382217" y="0"/>
                </a:lnTo>
                <a:lnTo>
                  <a:pt x="2101783" y="0"/>
                </a:lnTo>
                <a:lnTo>
                  <a:pt x="2259385" y="0"/>
                </a:lnTo>
                <a:lnTo>
                  <a:pt x="3041783" y="0"/>
                </a:lnTo>
                <a:lnTo>
                  <a:pt x="3199385" y="0"/>
                </a:lnTo>
                <a:cubicBezTo>
                  <a:pt x="3356574" y="0"/>
                  <a:pt x="3484000" y="127427"/>
                  <a:pt x="3484000" y="284615"/>
                </a:cubicBezTo>
                <a:lnTo>
                  <a:pt x="3484000" y="774344"/>
                </a:lnTo>
                <a:lnTo>
                  <a:pt x="3484000" y="1440315"/>
                </a:lnTo>
                <a:lnTo>
                  <a:pt x="3484000" y="1913180"/>
                </a:lnTo>
                <a:lnTo>
                  <a:pt x="3484000" y="1930044"/>
                </a:lnTo>
                <a:lnTo>
                  <a:pt x="3484000" y="2197795"/>
                </a:lnTo>
                <a:lnTo>
                  <a:pt x="3484000" y="2761115"/>
                </a:lnTo>
                <a:lnTo>
                  <a:pt x="3484000" y="3068880"/>
                </a:lnTo>
                <a:lnTo>
                  <a:pt x="3484000" y="3250844"/>
                </a:lnTo>
                <a:lnTo>
                  <a:pt x="3484000" y="3353495"/>
                </a:lnTo>
                <a:lnTo>
                  <a:pt x="3484000" y="4389680"/>
                </a:lnTo>
                <a:lnTo>
                  <a:pt x="3484000" y="4674295"/>
                </a:lnTo>
                <a:lnTo>
                  <a:pt x="3326398" y="4674295"/>
                </a:lnTo>
                <a:lnTo>
                  <a:pt x="3199385" y="4674295"/>
                </a:lnTo>
                <a:lnTo>
                  <a:pt x="3041783" y="4674295"/>
                </a:lnTo>
                <a:lnTo>
                  <a:pt x="2544000" y="4674295"/>
                </a:lnTo>
                <a:lnTo>
                  <a:pt x="2386398" y="4674295"/>
                </a:lnTo>
                <a:lnTo>
                  <a:pt x="2259385" y="4674295"/>
                </a:lnTo>
                <a:lnTo>
                  <a:pt x="2101783" y="4674295"/>
                </a:lnTo>
                <a:lnTo>
                  <a:pt x="1979904" y="4674295"/>
                </a:lnTo>
                <a:lnTo>
                  <a:pt x="1822302" y="4674295"/>
                </a:lnTo>
                <a:lnTo>
                  <a:pt x="1382217" y="4674295"/>
                </a:lnTo>
                <a:lnTo>
                  <a:pt x="1224615" y="4674295"/>
                </a:lnTo>
                <a:lnTo>
                  <a:pt x="1039904" y="4674295"/>
                </a:lnTo>
                <a:lnTo>
                  <a:pt x="882302" y="4674295"/>
                </a:lnTo>
                <a:lnTo>
                  <a:pt x="442217" y="4674295"/>
                </a:lnTo>
                <a:lnTo>
                  <a:pt x="284615" y="4674295"/>
                </a:lnTo>
                <a:cubicBezTo>
                  <a:pt x="127427" y="4674295"/>
                  <a:pt x="0" y="4546869"/>
                  <a:pt x="0" y="4389680"/>
                </a:cubicBezTo>
                <a:lnTo>
                  <a:pt x="0" y="3068880"/>
                </a:lnTo>
                <a:lnTo>
                  <a:pt x="0" y="2761115"/>
                </a:lnTo>
                <a:lnTo>
                  <a:pt x="0" y="1913181"/>
                </a:lnTo>
                <a:lnTo>
                  <a:pt x="0" y="1913180"/>
                </a:ln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4" name="Titel 3">
            <a:extLst>
              <a:ext uri="{FF2B5EF4-FFF2-40B4-BE49-F238E27FC236}">
                <a16:creationId xmlns:a16="http://schemas.microsoft.com/office/drawing/2014/main" id="{C5598500-D4E1-4ADD-901B-07EC1E81FDBE}"/>
              </a:ext>
            </a:extLst>
          </p:cNvPr>
          <p:cNvSpPr>
            <a:spLocks noGrp="1"/>
          </p:cNvSpPr>
          <p:nvPr>
            <p:ph type="title" hasCustomPrompt="1"/>
          </p:nvPr>
        </p:nvSpPr>
        <p:spPr/>
        <p:txBody>
          <a:bodyPr/>
          <a:lstStyle>
            <a:lvl1pPr>
              <a:defRPr/>
            </a:lvl1pPr>
          </a:lstStyle>
          <a:p>
            <a:r>
              <a:rPr lang="nl-NL"/>
              <a:t>Plaats hier je titel</a:t>
            </a:r>
          </a:p>
        </p:txBody>
      </p:sp>
      <p:sp>
        <p:nvSpPr>
          <p:cNvPr id="5" name="Tijdelijke aanduiding voor dianummer 4">
            <a:extLst>
              <a:ext uri="{FF2B5EF4-FFF2-40B4-BE49-F238E27FC236}">
                <a16:creationId xmlns:a16="http://schemas.microsoft.com/office/drawing/2014/main" id="{7187FE55-5E22-4C3F-A7A5-46FB055D641F}"/>
              </a:ext>
            </a:extLst>
          </p:cNvPr>
          <p:cNvSpPr>
            <a:spLocks noGrp="1"/>
          </p:cNvSpPr>
          <p:nvPr>
            <p:ph type="sldNum" sz="quarter" idx="10"/>
          </p:nvPr>
        </p:nvSpPr>
        <p:spPr/>
        <p:txBody>
          <a:bodyPr/>
          <a:lstStyle/>
          <a:p>
            <a:fld id="{B502C9A5-716F-45E6-800B-D4D02CE26F90}" type="slidenum">
              <a:rPr lang="nl-NL" smtClean="0"/>
              <a:pPr/>
              <a:t>‹nr.›</a:t>
            </a:fld>
            <a:endParaRPr lang="nl-NL"/>
          </a:p>
        </p:txBody>
      </p:sp>
      <p:sp>
        <p:nvSpPr>
          <p:cNvPr id="14" name="Tijdelijke aanduiding voor verticale tekst 2">
            <a:extLst>
              <a:ext uri="{FF2B5EF4-FFF2-40B4-BE49-F238E27FC236}">
                <a16:creationId xmlns:a16="http://schemas.microsoft.com/office/drawing/2014/main" id="{80137E65-5EB8-4887-9C2F-8E86DCE7EF80}"/>
              </a:ext>
            </a:extLst>
          </p:cNvPr>
          <p:cNvSpPr>
            <a:spLocks noGrp="1"/>
          </p:cNvSpPr>
          <p:nvPr>
            <p:ph type="body" orient="vert" idx="36" hasCustomPrompt="1"/>
          </p:nvPr>
        </p:nvSpPr>
        <p:spPr>
          <a:xfrm>
            <a:off x="3152788" y="5436162"/>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44" name="Tijdelijke aanduiding voor afbeelding 43">
            <a:extLst>
              <a:ext uri="{FF2B5EF4-FFF2-40B4-BE49-F238E27FC236}">
                <a16:creationId xmlns:a16="http://schemas.microsoft.com/office/drawing/2014/main" id="{97E6C599-031E-4602-996D-518998D53BC0}"/>
              </a:ext>
            </a:extLst>
          </p:cNvPr>
          <p:cNvSpPr>
            <a:spLocks noGrp="1"/>
          </p:cNvSpPr>
          <p:nvPr>
            <p:ph type="pic" sz="quarter" idx="39" hasCustomPrompt="1"/>
          </p:nvPr>
        </p:nvSpPr>
        <p:spPr>
          <a:xfrm>
            <a:off x="4360001" y="1306866"/>
            <a:ext cx="3484000" cy="4674295"/>
          </a:xfrm>
          <a:custGeom>
            <a:avLst/>
            <a:gdLst>
              <a:gd name="connsiteX0" fmla="*/ 284615 w 3484000"/>
              <a:gd name="connsiteY0" fmla="*/ 0 h 4674295"/>
              <a:gd name="connsiteX1" fmla="*/ 442217 w 3484000"/>
              <a:gd name="connsiteY1" fmla="*/ 0 h 4674295"/>
              <a:gd name="connsiteX2" fmla="*/ 1224615 w 3484000"/>
              <a:gd name="connsiteY2" fmla="*/ 0 h 4674295"/>
              <a:gd name="connsiteX3" fmla="*/ 1382217 w 3484000"/>
              <a:gd name="connsiteY3" fmla="*/ 0 h 4674295"/>
              <a:gd name="connsiteX4" fmla="*/ 2101783 w 3484000"/>
              <a:gd name="connsiteY4" fmla="*/ 0 h 4674295"/>
              <a:gd name="connsiteX5" fmla="*/ 2259385 w 3484000"/>
              <a:gd name="connsiteY5" fmla="*/ 0 h 4674295"/>
              <a:gd name="connsiteX6" fmla="*/ 3041783 w 3484000"/>
              <a:gd name="connsiteY6" fmla="*/ 0 h 4674295"/>
              <a:gd name="connsiteX7" fmla="*/ 3199385 w 3484000"/>
              <a:gd name="connsiteY7" fmla="*/ 0 h 4674295"/>
              <a:gd name="connsiteX8" fmla="*/ 3484000 w 3484000"/>
              <a:gd name="connsiteY8" fmla="*/ 284615 h 4674295"/>
              <a:gd name="connsiteX9" fmla="*/ 3484000 w 3484000"/>
              <a:gd name="connsiteY9" fmla="*/ 774344 h 4674295"/>
              <a:gd name="connsiteX10" fmla="*/ 3484000 w 3484000"/>
              <a:gd name="connsiteY10" fmla="*/ 1440315 h 4674295"/>
              <a:gd name="connsiteX11" fmla="*/ 3484000 w 3484000"/>
              <a:gd name="connsiteY11" fmla="*/ 1913180 h 4674295"/>
              <a:gd name="connsiteX12" fmla="*/ 3484000 w 3484000"/>
              <a:gd name="connsiteY12" fmla="*/ 1930044 h 4674295"/>
              <a:gd name="connsiteX13" fmla="*/ 3484000 w 3484000"/>
              <a:gd name="connsiteY13" fmla="*/ 2197795 h 4674295"/>
              <a:gd name="connsiteX14" fmla="*/ 3484000 w 3484000"/>
              <a:gd name="connsiteY14" fmla="*/ 2761115 h 4674295"/>
              <a:gd name="connsiteX15" fmla="*/ 3484000 w 3484000"/>
              <a:gd name="connsiteY15" fmla="*/ 3068880 h 4674295"/>
              <a:gd name="connsiteX16" fmla="*/ 3484000 w 3484000"/>
              <a:gd name="connsiteY16" fmla="*/ 3250844 h 4674295"/>
              <a:gd name="connsiteX17" fmla="*/ 3484000 w 3484000"/>
              <a:gd name="connsiteY17" fmla="*/ 3353495 h 4674295"/>
              <a:gd name="connsiteX18" fmla="*/ 3484000 w 3484000"/>
              <a:gd name="connsiteY18" fmla="*/ 4389680 h 4674295"/>
              <a:gd name="connsiteX19" fmla="*/ 3484000 w 3484000"/>
              <a:gd name="connsiteY19" fmla="*/ 4674295 h 4674295"/>
              <a:gd name="connsiteX20" fmla="*/ 3326398 w 3484000"/>
              <a:gd name="connsiteY20" fmla="*/ 4674295 h 4674295"/>
              <a:gd name="connsiteX21" fmla="*/ 3199385 w 3484000"/>
              <a:gd name="connsiteY21" fmla="*/ 4674295 h 4674295"/>
              <a:gd name="connsiteX22" fmla="*/ 3041783 w 3484000"/>
              <a:gd name="connsiteY22" fmla="*/ 4674295 h 4674295"/>
              <a:gd name="connsiteX23" fmla="*/ 2544000 w 3484000"/>
              <a:gd name="connsiteY23" fmla="*/ 4674295 h 4674295"/>
              <a:gd name="connsiteX24" fmla="*/ 2386398 w 3484000"/>
              <a:gd name="connsiteY24" fmla="*/ 4674295 h 4674295"/>
              <a:gd name="connsiteX25" fmla="*/ 2259385 w 3484000"/>
              <a:gd name="connsiteY25" fmla="*/ 4674295 h 4674295"/>
              <a:gd name="connsiteX26" fmla="*/ 2101783 w 3484000"/>
              <a:gd name="connsiteY26" fmla="*/ 4674295 h 4674295"/>
              <a:gd name="connsiteX27" fmla="*/ 1979904 w 3484000"/>
              <a:gd name="connsiteY27" fmla="*/ 4674295 h 4674295"/>
              <a:gd name="connsiteX28" fmla="*/ 1822302 w 3484000"/>
              <a:gd name="connsiteY28" fmla="*/ 4674295 h 4674295"/>
              <a:gd name="connsiteX29" fmla="*/ 1382217 w 3484000"/>
              <a:gd name="connsiteY29" fmla="*/ 4674295 h 4674295"/>
              <a:gd name="connsiteX30" fmla="*/ 1224615 w 3484000"/>
              <a:gd name="connsiteY30" fmla="*/ 4674295 h 4674295"/>
              <a:gd name="connsiteX31" fmla="*/ 1039904 w 3484000"/>
              <a:gd name="connsiteY31" fmla="*/ 4674295 h 4674295"/>
              <a:gd name="connsiteX32" fmla="*/ 882302 w 3484000"/>
              <a:gd name="connsiteY32" fmla="*/ 4674295 h 4674295"/>
              <a:gd name="connsiteX33" fmla="*/ 442217 w 3484000"/>
              <a:gd name="connsiteY33" fmla="*/ 4674295 h 4674295"/>
              <a:gd name="connsiteX34" fmla="*/ 284615 w 3484000"/>
              <a:gd name="connsiteY34" fmla="*/ 4674295 h 4674295"/>
              <a:gd name="connsiteX35" fmla="*/ 0 w 3484000"/>
              <a:gd name="connsiteY35" fmla="*/ 4389680 h 4674295"/>
              <a:gd name="connsiteX36" fmla="*/ 0 w 3484000"/>
              <a:gd name="connsiteY36" fmla="*/ 3068880 h 4674295"/>
              <a:gd name="connsiteX37" fmla="*/ 0 w 3484000"/>
              <a:gd name="connsiteY37" fmla="*/ 2761115 h 4674295"/>
              <a:gd name="connsiteX38" fmla="*/ 0 w 3484000"/>
              <a:gd name="connsiteY38" fmla="*/ 1913181 h 4674295"/>
              <a:gd name="connsiteX39" fmla="*/ 0 w 3484000"/>
              <a:gd name="connsiteY39" fmla="*/ 1913180 h 4674295"/>
              <a:gd name="connsiteX40" fmla="*/ 0 w 3484000"/>
              <a:gd name="connsiteY40" fmla="*/ 284615 h 4674295"/>
              <a:gd name="connsiteX41" fmla="*/ 284615 w 3484000"/>
              <a:gd name="connsiteY41" fmla="*/ 0 h 46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84000" h="4674295">
                <a:moveTo>
                  <a:pt x="284615" y="0"/>
                </a:moveTo>
                <a:lnTo>
                  <a:pt x="442217" y="0"/>
                </a:lnTo>
                <a:lnTo>
                  <a:pt x="1224615" y="0"/>
                </a:lnTo>
                <a:lnTo>
                  <a:pt x="1382217" y="0"/>
                </a:lnTo>
                <a:lnTo>
                  <a:pt x="2101783" y="0"/>
                </a:lnTo>
                <a:lnTo>
                  <a:pt x="2259385" y="0"/>
                </a:lnTo>
                <a:lnTo>
                  <a:pt x="3041783" y="0"/>
                </a:lnTo>
                <a:lnTo>
                  <a:pt x="3199385" y="0"/>
                </a:lnTo>
                <a:cubicBezTo>
                  <a:pt x="3356574" y="0"/>
                  <a:pt x="3484000" y="127427"/>
                  <a:pt x="3484000" y="284615"/>
                </a:cubicBezTo>
                <a:lnTo>
                  <a:pt x="3484000" y="774344"/>
                </a:lnTo>
                <a:lnTo>
                  <a:pt x="3484000" y="1440315"/>
                </a:lnTo>
                <a:lnTo>
                  <a:pt x="3484000" y="1913180"/>
                </a:lnTo>
                <a:lnTo>
                  <a:pt x="3484000" y="1930044"/>
                </a:lnTo>
                <a:lnTo>
                  <a:pt x="3484000" y="2197795"/>
                </a:lnTo>
                <a:lnTo>
                  <a:pt x="3484000" y="2761115"/>
                </a:lnTo>
                <a:lnTo>
                  <a:pt x="3484000" y="3068880"/>
                </a:lnTo>
                <a:lnTo>
                  <a:pt x="3484000" y="3250844"/>
                </a:lnTo>
                <a:lnTo>
                  <a:pt x="3484000" y="3353495"/>
                </a:lnTo>
                <a:lnTo>
                  <a:pt x="3484000" y="4389680"/>
                </a:lnTo>
                <a:lnTo>
                  <a:pt x="3484000" y="4674295"/>
                </a:lnTo>
                <a:lnTo>
                  <a:pt x="3326398" y="4674295"/>
                </a:lnTo>
                <a:lnTo>
                  <a:pt x="3199385" y="4674295"/>
                </a:lnTo>
                <a:lnTo>
                  <a:pt x="3041783" y="4674295"/>
                </a:lnTo>
                <a:lnTo>
                  <a:pt x="2544000" y="4674295"/>
                </a:lnTo>
                <a:lnTo>
                  <a:pt x="2386398" y="4674295"/>
                </a:lnTo>
                <a:lnTo>
                  <a:pt x="2259385" y="4674295"/>
                </a:lnTo>
                <a:lnTo>
                  <a:pt x="2101783" y="4674295"/>
                </a:lnTo>
                <a:lnTo>
                  <a:pt x="1979904" y="4674295"/>
                </a:lnTo>
                <a:lnTo>
                  <a:pt x="1822302" y="4674295"/>
                </a:lnTo>
                <a:lnTo>
                  <a:pt x="1382217" y="4674295"/>
                </a:lnTo>
                <a:lnTo>
                  <a:pt x="1224615" y="4674295"/>
                </a:lnTo>
                <a:lnTo>
                  <a:pt x="1039904" y="4674295"/>
                </a:lnTo>
                <a:lnTo>
                  <a:pt x="882302" y="4674295"/>
                </a:lnTo>
                <a:lnTo>
                  <a:pt x="442217" y="4674295"/>
                </a:lnTo>
                <a:lnTo>
                  <a:pt x="284615" y="4674295"/>
                </a:lnTo>
                <a:cubicBezTo>
                  <a:pt x="127427" y="4674295"/>
                  <a:pt x="0" y="4546869"/>
                  <a:pt x="0" y="4389680"/>
                </a:cubicBezTo>
                <a:lnTo>
                  <a:pt x="0" y="3068880"/>
                </a:lnTo>
                <a:lnTo>
                  <a:pt x="0" y="2761115"/>
                </a:lnTo>
                <a:lnTo>
                  <a:pt x="0" y="1913181"/>
                </a:lnTo>
                <a:lnTo>
                  <a:pt x="0" y="1913180"/>
                </a:ln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45" name="Tijdelijke aanduiding voor verticale tekst 2">
            <a:extLst>
              <a:ext uri="{FF2B5EF4-FFF2-40B4-BE49-F238E27FC236}">
                <a16:creationId xmlns:a16="http://schemas.microsoft.com/office/drawing/2014/main" id="{BBB88ACD-05CA-448E-AAF3-62437F0B3679}"/>
              </a:ext>
            </a:extLst>
          </p:cNvPr>
          <p:cNvSpPr>
            <a:spLocks noGrp="1"/>
          </p:cNvSpPr>
          <p:nvPr>
            <p:ph type="body" orient="vert" idx="40" hasCustomPrompt="1"/>
          </p:nvPr>
        </p:nvSpPr>
        <p:spPr>
          <a:xfrm>
            <a:off x="6936789" y="5436162"/>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sp>
        <p:nvSpPr>
          <p:cNvPr id="46" name="Tijdelijke aanduiding voor afbeelding 45">
            <a:extLst>
              <a:ext uri="{FF2B5EF4-FFF2-40B4-BE49-F238E27FC236}">
                <a16:creationId xmlns:a16="http://schemas.microsoft.com/office/drawing/2014/main" id="{0C3E1E50-EF47-4BC1-ABF1-955CF63AE4FA}"/>
              </a:ext>
            </a:extLst>
          </p:cNvPr>
          <p:cNvSpPr>
            <a:spLocks noGrp="1"/>
          </p:cNvSpPr>
          <p:nvPr>
            <p:ph type="pic" sz="quarter" idx="41" hasCustomPrompt="1"/>
          </p:nvPr>
        </p:nvSpPr>
        <p:spPr>
          <a:xfrm>
            <a:off x="8132002" y="1306866"/>
            <a:ext cx="3484000" cy="4674295"/>
          </a:xfrm>
          <a:custGeom>
            <a:avLst/>
            <a:gdLst>
              <a:gd name="connsiteX0" fmla="*/ 284615 w 3484000"/>
              <a:gd name="connsiteY0" fmla="*/ 0 h 4674295"/>
              <a:gd name="connsiteX1" fmla="*/ 442217 w 3484000"/>
              <a:gd name="connsiteY1" fmla="*/ 0 h 4674295"/>
              <a:gd name="connsiteX2" fmla="*/ 1224615 w 3484000"/>
              <a:gd name="connsiteY2" fmla="*/ 0 h 4674295"/>
              <a:gd name="connsiteX3" fmla="*/ 1382217 w 3484000"/>
              <a:gd name="connsiteY3" fmla="*/ 0 h 4674295"/>
              <a:gd name="connsiteX4" fmla="*/ 2101783 w 3484000"/>
              <a:gd name="connsiteY4" fmla="*/ 0 h 4674295"/>
              <a:gd name="connsiteX5" fmla="*/ 2259385 w 3484000"/>
              <a:gd name="connsiteY5" fmla="*/ 0 h 4674295"/>
              <a:gd name="connsiteX6" fmla="*/ 3041783 w 3484000"/>
              <a:gd name="connsiteY6" fmla="*/ 0 h 4674295"/>
              <a:gd name="connsiteX7" fmla="*/ 3199385 w 3484000"/>
              <a:gd name="connsiteY7" fmla="*/ 0 h 4674295"/>
              <a:gd name="connsiteX8" fmla="*/ 3484000 w 3484000"/>
              <a:gd name="connsiteY8" fmla="*/ 284615 h 4674295"/>
              <a:gd name="connsiteX9" fmla="*/ 3484000 w 3484000"/>
              <a:gd name="connsiteY9" fmla="*/ 774344 h 4674295"/>
              <a:gd name="connsiteX10" fmla="*/ 3484000 w 3484000"/>
              <a:gd name="connsiteY10" fmla="*/ 1440315 h 4674295"/>
              <a:gd name="connsiteX11" fmla="*/ 3484000 w 3484000"/>
              <a:gd name="connsiteY11" fmla="*/ 1913180 h 4674295"/>
              <a:gd name="connsiteX12" fmla="*/ 3484000 w 3484000"/>
              <a:gd name="connsiteY12" fmla="*/ 1930044 h 4674295"/>
              <a:gd name="connsiteX13" fmla="*/ 3484000 w 3484000"/>
              <a:gd name="connsiteY13" fmla="*/ 2197795 h 4674295"/>
              <a:gd name="connsiteX14" fmla="*/ 3484000 w 3484000"/>
              <a:gd name="connsiteY14" fmla="*/ 2761115 h 4674295"/>
              <a:gd name="connsiteX15" fmla="*/ 3484000 w 3484000"/>
              <a:gd name="connsiteY15" fmla="*/ 3068880 h 4674295"/>
              <a:gd name="connsiteX16" fmla="*/ 3484000 w 3484000"/>
              <a:gd name="connsiteY16" fmla="*/ 3250844 h 4674295"/>
              <a:gd name="connsiteX17" fmla="*/ 3484000 w 3484000"/>
              <a:gd name="connsiteY17" fmla="*/ 3353495 h 4674295"/>
              <a:gd name="connsiteX18" fmla="*/ 3484000 w 3484000"/>
              <a:gd name="connsiteY18" fmla="*/ 4389680 h 4674295"/>
              <a:gd name="connsiteX19" fmla="*/ 3484000 w 3484000"/>
              <a:gd name="connsiteY19" fmla="*/ 4674295 h 4674295"/>
              <a:gd name="connsiteX20" fmla="*/ 3326398 w 3484000"/>
              <a:gd name="connsiteY20" fmla="*/ 4674295 h 4674295"/>
              <a:gd name="connsiteX21" fmla="*/ 3199385 w 3484000"/>
              <a:gd name="connsiteY21" fmla="*/ 4674295 h 4674295"/>
              <a:gd name="connsiteX22" fmla="*/ 3041783 w 3484000"/>
              <a:gd name="connsiteY22" fmla="*/ 4674295 h 4674295"/>
              <a:gd name="connsiteX23" fmla="*/ 2544000 w 3484000"/>
              <a:gd name="connsiteY23" fmla="*/ 4674295 h 4674295"/>
              <a:gd name="connsiteX24" fmla="*/ 2386398 w 3484000"/>
              <a:gd name="connsiteY24" fmla="*/ 4674295 h 4674295"/>
              <a:gd name="connsiteX25" fmla="*/ 2259385 w 3484000"/>
              <a:gd name="connsiteY25" fmla="*/ 4674295 h 4674295"/>
              <a:gd name="connsiteX26" fmla="*/ 2101783 w 3484000"/>
              <a:gd name="connsiteY26" fmla="*/ 4674295 h 4674295"/>
              <a:gd name="connsiteX27" fmla="*/ 1979904 w 3484000"/>
              <a:gd name="connsiteY27" fmla="*/ 4674295 h 4674295"/>
              <a:gd name="connsiteX28" fmla="*/ 1822302 w 3484000"/>
              <a:gd name="connsiteY28" fmla="*/ 4674295 h 4674295"/>
              <a:gd name="connsiteX29" fmla="*/ 1382217 w 3484000"/>
              <a:gd name="connsiteY29" fmla="*/ 4674295 h 4674295"/>
              <a:gd name="connsiteX30" fmla="*/ 1224615 w 3484000"/>
              <a:gd name="connsiteY30" fmla="*/ 4674295 h 4674295"/>
              <a:gd name="connsiteX31" fmla="*/ 1039904 w 3484000"/>
              <a:gd name="connsiteY31" fmla="*/ 4674295 h 4674295"/>
              <a:gd name="connsiteX32" fmla="*/ 882302 w 3484000"/>
              <a:gd name="connsiteY32" fmla="*/ 4674295 h 4674295"/>
              <a:gd name="connsiteX33" fmla="*/ 442217 w 3484000"/>
              <a:gd name="connsiteY33" fmla="*/ 4674295 h 4674295"/>
              <a:gd name="connsiteX34" fmla="*/ 284615 w 3484000"/>
              <a:gd name="connsiteY34" fmla="*/ 4674295 h 4674295"/>
              <a:gd name="connsiteX35" fmla="*/ 0 w 3484000"/>
              <a:gd name="connsiteY35" fmla="*/ 4389680 h 4674295"/>
              <a:gd name="connsiteX36" fmla="*/ 0 w 3484000"/>
              <a:gd name="connsiteY36" fmla="*/ 3068880 h 4674295"/>
              <a:gd name="connsiteX37" fmla="*/ 0 w 3484000"/>
              <a:gd name="connsiteY37" fmla="*/ 2761115 h 4674295"/>
              <a:gd name="connsiteX38" fmla="*/ 0 w 3484000"/>
              <a:gd name="connsiteY38" fmla="*/ 1913181 h 4674295"/>
              <a:gd name="connsiteX39" fmla="*/ 0 w 3484000"/>
              <a:gd name="connsiteY39" fmla="*/ 1913180 h 4674295"/>
              <a:gd name="connsiteX40" fmla="*/ 0 w 3484000"/>
              <a:gd name="connsiteY40" fmla="*/ 284615 h 4674295"/>
              <a:gd name="connsiteX41" fmla="*/ 284615 w 3484000"/>
              <a:gd name="connsiteY41" fmla="*/ 0 h 46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84000" h="4674295">
                <a:moveTo>
                  <a:pt x="284615" y="0"/>
                </a:moveTo>
                <a:lnTo>
                  <a:pt x="442217" y="0"/>
                </a:lnTo>
                <a:lnTo>
                  <a:pt x="1224615" y="0"/>
                </a:lnTo>
                <a:lnTo>
                  <a:pt x="1382217" y="0"/>
                </a:lnTo>
                <a:lnTo>
                  <a:pt x="2101783" y="0"/>
                </a:lnTo>
                <a:lnTo>
                  <a:pt x="2259385" y="0"/>
                </a:lnTo>
                <a:lnTo>
                  <a:pt x="3041783" y="0"/>
                </a:lnTo>
                <a:lnTo>
                  <a:pt x="3199385" y="0"/>
                </a:lnTo>
                <a:cubicBezTo>
                  <a:pt x="3356574" y="0"/>
                  <a:pt x="3484000" y="127427"/>
                  <a:pt x="3484000" y="284615"/>
                </a:cubicBezTo>
                <a:lnTo>
                  <a:pt x="3484000" y="774344"/>
                </a:lnTo>
                <a:lnTo>
                  <a:pt x="3484000" y="1440315"/>
                </a:lnTo>
                <a:lnTo>
                  <a:pt x="3484000" y="1913180"/>
                </a:lnTo>
                <a:lnTo>
                  <a:pt x="3484000" y="1930044"/>
                </a:lnTo>
                <a:lnTo>
                  <a:pt x="3484000" y="2197795"/>
                </a:lnTo>
                <a:lnTo>
                  <a:pt x="3484000" y="2761115"/>
                </a:lnTo>
                <a:lnTo>
                  <a:pt x="3484000" y="3068880"/>
                </a:lnTo>
                <a:lnTo>
                  <a:pt x="3484000" y="3250844"/>
                </a:lnTo>
                <a:lnTo>
                  <a:pt x="3484000" y="3353495"/>
                </a:lnTo>
                <a:lnTo>
                  <a:pt x="3484000" y="4389680"/>
                </a:lnTo>
                <a:lnTo>
                  <a:pt x="3484000" y="4674295"/>
                </a:lnTo>
                <a:lnTo>
                  <a:pt x="3326398" y="4674295"/>
                </a:lnTo>
                <a:lnTo>
                  <a:pt x="3199385" y="4674295"/>
                </a:lnTo>
                <a:lnTo>
                  <a:pt x="3041783" y="4674295"/>
                </a:lnTo>
                <a:lnTo>
                  <a:pt x="2544000" y="4674295"/>
                </a:lnTo>
                <a:lnTo>
                  <a:pt x="2386398" y="4674295"/>
                </a:lnTo>
                <a:lnTo>
                  <a:pt x="2259385" y="4674295"/>
                </a:lnTo>
                <a:lnTo>
                  <a:pt x="2101783" y="4674295"/>
                </a:lnTo>
                <a:lnTo>
                  <a:pt x="1979904" y="4674295"/>
                </a:lnTo>
                <a:lnTo>
                  <a:pt x="1822302" y="4674295"/>
                </a:lnTo>
                <a:lnTo>
                  <a:pt x="1382217" y="4674295"/>
                </a:lnTo>
                <a:lnTo>
                  <a:pt x="1224615" y="4674295"/>
                </a:lnTo>
                <a:lnTo>
                  <a:pt x="1039904" y="4674295"/>
                </a:lnTo>
                <a:lnTo>
                  <a:pt x="882302" y="4674295"/>
                </a:lnTo>
                <a:lnTo>
                  <a:pt x="442217" y="4674295"/>
                </a:lnTo>
                <a:lnTo>
                  <a:pt x="284615" y="4674295"/>
                </a:lnTo>
                <a:cubicBezTo>
                  <a:pt x="127427" y="4674295"/>
                  <a:pt x="0" y="4546869"/>
                  <a:pt x="0" y="4389680"/>
                </a:cubicBezTo>
                <a:lnTo>
                  <a:pt x="0" y="3068880"/>
                </a:lnTo>
                <a:lnTo>
                  <a:pt x="0" y="2761115"/>
                </a:lnTo>
                <a:lnTo>
                  <a:pt x="0" y="1913181"/>
                </a:lnTo>
                <a:lnTo>
                  <a:pt x="0" y="1913180"/>
                </a:lnTo>
                <a:lnTo>
                  <a:pt x="0" y="284615"/>
                </a:lnTo>
                <a:cubicBezTo>
                  <a:pt x="0" y="127427"/>
                  <a:pt x="127427" y="0"/>
                  <a:pt x="284615" y="0"/>
                </a:cubicBezTo>
                <a:close/>
              </a:path>
            </a:pathLst>
          </a:custGeom>
          <a:solidFill>
            <a:schemeClr val="bg1">
              <a:lumMod val="95000"/>
            </a:schemeClr>
          </a:solidFill>
        </p:spPr>
        <p:txBody>
          <a:bodyPr wrap="square" bIns="1080000" anchor="ctr">
            <a:noAutofit/>
          </a:bodyPr>
          <a:lstStyle>
            <a:lvl1pPr marL="0" indent="0" algn="ctr">
              <a:lnSpc>
                <a:spcPct val="90000"/>
              </a:lnSpc>
              <a:spcBef>
                <a:spcPts val="0"/>
              </a:spcBef>
              <a:spcAft>
                <a:spcPts val="0"/>
              </a:spcAft>
              <a:buNone/>
              <a:defRPr sz="11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47" name="Tijdelijke aanduiding voor verticale tekst 2">
            <a:extLst>
              <a:ext uri="{FF2B5EF4-FFF2-40B4-BE49-F238E27FC236}">
                <a16:creationId xmlns:a16="http://schemas.microsoft.com/office/drawing/2014/main" id="{C9F523B5-AFEE-4AAF-B701-1D7DE5A8DD95}"/>
              </a:ext>
            </a:extLst>
          </p:cNvPr>
          <p:cNvSpPr>
            <a:spLocks noGrp="1"/>
          </p:cNvSpPr>
          <p:nvPr>
            <p:ph type="body" orient="vert" idx="42" hasCustomPrompt="1"/>
          </p:nvPr>
        </p:nvSpPr>
        <p:spPr>
          <a:xfrm>
            <a:off x="10708790" y="5436162"/>
            <a:ext cx="715811" cy="348830"/>
          </a:xfrm>
          <a:solidFill>
            <a:schemeClr val="bg1"/>
          </a:solidFill>
        </p:spPr>
        <p:txBody>
          <a:bodyPr vert="horz" wrap="none" lIns="108000" tIns="54000" rIns="108000" bIns="72000" anchor="b">
            <a:spAutoFit/>
          </a:bodyPr>
          <a:lstStyle>
            <a:lvl1pPr marL="0" indent="0" algn="r">
              <a:lnSpc>
                <a:spcPct val="90000"/>
              </a:lnSpc>
              <a:buNone/>
              <a:defRPr sz="1600" b="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Tekst</a:t>
            </a:r>
          </a:p>
        </p:txBody>
      </p:sp>
      <p:grpSp>
        <p:nvGrpSpPr>
          <p:cNvPr id="10" name="INSTRUCTIE">
            <a:extLst>
              <a:ext uri="{FF2B5EF4-FFF2-40B4-BE49-F238E27FC236}">
                <a16:creationId xmlns:a16="http://schemas.microsoft.com/office/drawing/2014/main" id="{07D8D355-CCDF-4EB2-973D-BE0559562E7D}"/>
              </a:ext>
            </a:extLst>
          </p:cNvPr>
          <p:cNvGrpSpPr/>
          <p:nvPr userDrawn="1"/>
        </p:nvGrpSpPr>
        <p:grpSpPr>
          <a:xfrm>
            <a:off x="12377595" y="0"/>
            <a:ext cx="3693386" cy="6857760"/>
            <a:chOff x="-3786437" y="0"/>
            <a:chExt cx="3693386" cy="6857760"/>
          </a:xfrm>
        </p:grpSpPr>
        <p:sp>
          <p:nvSpPr>
            <p:cNvPr id="11" name="Rechthoek 10">
              <a:extLst>
                <a:ext uri="{FF2B5EF4-FFF2-40B4-BE49-F238E27FC236}">
                  <a16:creationId xmlns:a16="http://schemas.microsoft.com/office/drawing/2014/main" id="{D9533CC0-D7C8-40B4-B926-8A197FDF0C98}"/>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12" name="INSTRUCTIE">
              <a:extLst>
                <a:ext uri="{FF2B5EF4-FFF2-40B4-BE49-F238E27FC236}">
                  <a16:creationId xmlns:a16="http://schemas.microsoft.com/office/drawing/2014/main" id="{7003C302-571D-4187-B54E-0768FBD1EC12}"/>
                </a:ext>
              </a:extLst>
            </p:cNvPr>
            <p:cNvGrpSpPr/>
            <p:nvPr userDrawn="1"/>
          </p:nvGrpSpPr>
          <p:grpSpPr>
            <a:xfrm>
              <a:off x="-3786165" y="0"/>
              <a:ext cx="3693114" cy="6177730"/>
              <a:chOff x="-3786165" y="0"/>
              <a:chExt cx="3693114" cy="6177730"/>
            </a:xfrm>
          </p:grpSpPr>
          <p:sp>
            <p:nvSpPr>
              <p:cNvPr id="13" name="Rechthoek 12">
                <a:extLst>
                  <a:ext uri="{FF2B5EF4-FFF2-40B4-BE49-F238E27FC236}">
                    <a16:creationId xmlns:a16="http://schemas.microsoft.com/office/drawing/2014/main" id="{8F40971F-C795-453D-BEE0-CE5C7BFDEAC8}"/>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5" name="Ovaal 14">
                <a:extLst>
                  <a:ext uri="{FF2B5EF4-FFF2-40B4-BE49-F238E27FC236}">
                    <a16:creationId xmlns:a16="http://schemas.microsoft.com/office/drawing/2014/main" id="{64189FD4-7622-4F3A-BBF3-AC0B309D8F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8340ED92-B691-4299-9E1E-0F01D862CAE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Groep 16">
                <a:extLst>
                  <a:ext uri="{FF2B5EF4-FFF2-40B4-BE49-F238E27FC236}">
                    <a16:creationId xmlns:a16="http://schemas.microsoft.com/office/drawing/2014/main" id="{A78B5D66-5538-400A-8A71-C074DEA8A529}"/>
                  </a:ext>
                </a:extLst>
              </p:cNvPr>
              <p:cNvGrpSpPr/>
              <p:nvPr userDrawn="1"/>
            </p:nvGrpSpPr>
            <p:grpSpPr>
              <a:xfrm>
                <a:off x="-3316179" y="1231351"/>
                <a:ext cx="294789" cy="318834"/>
                <a:chOff x="14466489" y="1001522"/>
                <a:chExt cx="290627" cy="314333"/>
              </a:xfrm>
            </p:grpSpPr>
            <p:sp>
              <p:nvSpPr>
                <p:cNvPr id="76" name="Rechthoek 75">
                  <a:extLst>
                    <a:ext uri="{FF2B5EF4-FFF2-40B4-BE49-F238E27FC236}">
                      <a16:creationId xmlns:a16="http://schemas.microsoft.com/office/drawing/2014/main" id="{805B7366-87DC-47B6-B71A-740DE8AE74C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73A21DE3-BB76-4A5F-94CF-BB814B4FD8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78" name="Vrije vorm: vorm 77">
                  <a:extLst>
                    <a:ext uri="{FF2B5EF4-FFF2-40B4-BE49-F238E27FC236}">
                      <a16:creationId xmlns:a16="http://schemas.microsoft.com/office/drawing/2014/main" id="{0379DFCF-4C3B-4D96-AA4C-CF1DFA0BCE1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79" name="Rechthoek: afgeronde hoeken 78">
                  <a:extLst>
                    <a:ext uri="{FF2B5EF4-FFF2-40B4-BE49-F238E27FC236}">
                      <a16:creationId xmlns:a16="http://schemas.microsoft.com/office/drawing/2014/main" id="{397D3263-E0EC-4CBB-8D88-7F92B11B8D5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80" name="Rechte verbindingslijn 79">
                  <a:extLst>
                    <a:ext uri="{FF2B5EF4-FFF2-40B4-BE49-F238E27FC236}">
                      <a16:creationId xmlns:a16="http://schemas.microsoft.com/office/drawing/2014/main" id="{711689C1-A84D-4602-BF81-B0B142B31DC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Rechte verbindingslijn 80">
                  <a:extLst>
                    <a:ext uri="{FF2B5EF4-FFF2-40B4-BE49-F238E27FC236}">
                      <a16:creationId xmlns:a16="http://schemas.microsoft.com/office/drawing/2014/main" id="{B6C6CF51-6BA2-422A-AED0-14CEE2ED11C1}"/>
                    </a:ext>
                  </a:extLst>
                </p:cNvPr>
                <p:cNvCxnSpPr>
                  <a:cxnSpLocks/>
                  <a:stCxn id="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 name="Ovaal 17">
                <a:extLst>
                  <a:ext uri="{FF2B5EF4-FFF2-40B4-BE49-F238E27FC236}">
                    <a16:creationId xmlns:a16="http://schemas.microsoft.com/office/drawing/2014/main" id="{9EF11E2C-7392-4585-B907-479E6452110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C42C39EF-E9C8-496F-B091-A3A079BF2B4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 name="Groep 19">
                <a:extLst>
                  <a:ext uri="{FF2B5EF4-FFF2-40B4-BE49-F238E27FC236}">
                    <a16:creationId xmlns:a16="http://schemas.microsoft.com/office/drawing/2014/main" id="{E9CF9677-AC65-4799-8D70-E6161DCB04FF}"/>
                  </a:ext>
                </a:extLst>
              </p:cNvPr>
              <p:cNvGrpSpPr/>
              <p:nvPr userDrawn="1"/>
            </p:nvGrpSpPr>
            <p:grpSpPr>
              <a:xfrm>
                <a:off x="-3311319" y="2164285"/>
                <a:ext cx="825500" cy="209550"/>
                <a:chOff x="13504624" y="2482850"/>
                <a:chExt cx="825500" cy="209550"/>
              </a:xfrm>
            </p:grpSpPr>
            <p:sp>
              <p:nvSpPr>
                <p:cNvPr id="73" name="Rechthoek 72">
                  <a:extLst>
                    <a:ext uri="{FF2B5EF4-FFF2-40B4-BE49-F238E27FC236}">
                      <a16:creationId xmlns:a16="http://schemas.microsoft.com/office/drawing/2014/main" id="{2C920EF4-6F7C-4E64-8593-A84E765B4B0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74" name="Rechte verbindingslijn 73">
                  <a:extLst>
                    <a:ext uri="{FF2B5EF4-FFF2-40B4-BE49-F238E27FC236}">
                      <a16:creationId xmlns:a16="http://schemas.microsoft.com/office/drawing/2014/main" id="{11410510-4ED6-41A1-A158-F691C4BC746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5" name="Gelijkbenige driehoek 74">
                  <a:extLst>
                    <a:ext uri="{FF2B5EF4-FFF2-40B4-BE49-F238E27FC236}">
                      <a16:creationId xmlns:a16="http://schemas.microsoft.com/office/drawing/2014/main" id="{8CBD74B3-0295-4B17-BE4F-20ECCE2C3D6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21" name="Ovaal 20">
                <a:extLst>
                  <a:ext uri="{FF2B5EF4-FFF2-40B4-BE49-F238E27FC236}">
                    <a16:creationId xmlns:a16="http://schemas.microsoft.com/office/drawing/2014/main" id="{A63BF600-D620-4D6F-AB81-505D240ED0F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D534CDF8-A59C-4D35-A7F1-DB730FA09622}"/>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ICOON_info">
                <a:extLst>
                  <a:ext uri="{FF2B5EF4-FFF2-40B4-BE49-F238E27FC236}">
                    <a16:creationId xmlns:a16="http://schemas.microsoft.com/office/drawing/2014/main" id="{B01B23E1-2493-4203-BB47-85F549D8E016}"/>
                  </a:ext>
                </a:extLst>
              </p:cNvPr>
              <p:cNvGrpSpPr/>
              <p:nvPr userDrawn="1"/>
            </p:nvGrpSpPr>
            <p:grpSpPr>
              <a:xfrm>
                <a:off x="-376736" y="5894045"/>
                <a:ext cx="283685" cy="283685"/>
                <a:chOff x="-510741" y="5913713"/>
                <a:chExt cx="267555" cy="267555"/>
              </a:xfrm>
            </p:grpSpPr>
            <p:sp>
              <p:nvSpPr>
                <p:cNvPr id="71" name="Ovaal 70">
                  <a:extLst>
                    <a:ext uri="{FF2B5EF4-FFF2-40B4-BE49-F238E27FC236}">
                      <a16:creationId xmlns:a16="http://schemas.microsoft.com/office/drawing/2014/main" id="{491C4A12-49A6-4116-8013-B9F6CB28BC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2" name="Graphic 163" descr="Informatie">
                  <a:extLst>
                    <a:ext uri="{FF2B5EF4-FFF2-40B4-BE49-F238E27FC236}">
                      <a16:creationId xmlns:a16="http://schemas.microsoft.com/office/drawing/2014/main" id="{03792106-0C18-4C2B-80AA-C881C8B425B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a:solidFill>
                      <a:srgbClr val="211F26"/>
                    </a:solidFill>
                    <a:latin typeface="Calibri" panose="020F0502020204030204" pitchFamily="34" charset="0"/>
                    <a:cs typeface="Calibri" panose="020F0502020204030204" pitchFamily="34" charset="0"/>
                  </a:endParaRPr>
                </a:p>
              </p:txBody>
            </p:sp>
          </p:grpSp>
          <p:sp>
            <p:nvSpPr>
              <p:cNvPr id="24" name="Ovaal 23">
                <a:extLst>
                  <a:ext uri="{FF2B5EF4-FFF2-40B4-BE49-F238E27FC236}">
                    <a16:creationId xmlns:a16="http://schemas.microsoft.com/office/drawing/2014/main" id="{9ABB6FFD-7549-4CE3-8A5C-34B6C98C9192}"/>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5" name="Rechthoek 24">
                <a:extLst>
                  <a:ext uri="{FF2B5EF4-FFF2-40B4-BE49-F238E27FC236}">
                    <a16:creationId xmlns:a16="http://schemas.microsoft.com/office/drawing/2014/main" id="{29DA815E-FF1F-438E-A1CA-EE1F310A8D73}"/>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6" name="Groep 25">
                <a:extLst>
                  <a:ext uri="{FF2B5EF4-FFF2-40B4-BE49-F238E27FC236}">
                    <a16:creationId xmlns:a16="http://schemas.microsoft.com/office/drawing/2014/main" id="{162ECBD9-DD3B-4CE7-8D47-7A6ECDB47480}"/>
                  </a:ext>
                </a:extLst>
              </p:cNvPr>
              <p:cNvGrpSpPr/>
              <p:nvPr userDrawn="1"/>
            </p:nvGrpSpPr>
            <p:grpSpPr>
              <a:xfrm>
                <a:off x="-3408294" y="5236167"/>
                <a:ext cx="622283" cy="612919"/>
                <a:chOff x="12617641" y="3403239"/>
                <a:chExt cx="752963" cy="741634"/>
              </a:xfrm>
            </p:grpSpPr>
            <p:grpSp>
              <p:nvGrpSpPr>
                <p:cNvPr id="55" name="Groep 54">
                  <a:extLst>
                    <a:ext uri="{FF2B5EF4-FFF2-40B4-BE49-F238E27FC236}">
                      <a16:creationId xmlns:a16="http://schemas.microsoft.com/office/drawing/2014/main" id="{EF448FED-7E73-4390-A3B8-A0B4DB175702}"/>
                    </a:ext>
                  </a:extLst>
                </p:cNvPr>
                <p:cNvGrpSpPr/>
                <p:nvPr userDrawn="1"/>
              </p:nvGrpSpPr>
              <p:grpSpPr>
                <a:xfrm>
                  <a:off x="12771550" y="3403239"/>
                  <a:ext cx="467156" cy="448491"/>
                  <a:chOff x="12782177" y="3403239"/>
                  <a:chExt cx="467156" cy="448491"/>
                </a:xfrm>
              </p:grpSpPr>
              <p:grpSp>
                <p:nvGrpSpPr>
                  <p:cNvPr id="58" name="Groep 57">
                    <a:extLst>
                      <a:ext uri="{FF2B5EF4-FFF2-40B4-BE49-F238E27FC236}">
                        <a16:creationId xmlns:a16="http://schemas.microsoft.com/office/drawing/2014/main" id="{0BEF7861-5DE4-49E6-AF94-7E6C1FB092B9}"/>
                      </a:ext>
                    </a:extLst>
                  </p:cNvPr>
                  <p:cNvGrpSpPr/>
                  <p:nvPr userDrawn="1"/>
                </p:nvGrpSpPr>
                <p:grpSpPr>
                  <a:xfrm>
                    <a:off x="12782177" y="3403239"/>
                    <a:ext cx="412972" cy="396132"/>
                    <a:chOff x="13554906" y="3320109"/>
                    <a:chExt cx="443912" cy="425811"/>
                  </a:xfrm>
                </p:grpSpPr>
                <p:grpSp>
                  <p:nvGrpSpPr>
                    <p:cNvPr id="65" name="Groep 64">
                      <a:extLst>
                        <a:ext uri="{FF2B5EF4-FFF2-40B4-BE49-F238E27FC236}">
                          <a16:creationId xmlns:a16="http://schemas.microsoft.com/office/drawing/2014/main" id="{6D188E51-36AC-4FF1-AD2F-63A3B0FF10A2}"/>
                        </a:ext>
                      </a:extLst>
                    </p:cNvPr>
                    <p:cNvGrpSpPr/>
                    <p:nvPr userDrawn="1"/>
                  </p:nvGrpSpPr>
                  <p:grpSpPr>
                    <a:xfrm>
                      <a:off x="13554906" y="3320109"/>
                      <a:ext cx="443912" cy="425811"/>
                      <a:chOff x="12909684" y="1276143"/>
                      <a:chExt cx="443912" cy="425811"/>
                    </a:xfrm>
                  </p:grpSpPr>
                  <p:sp>
                    <p:nvSpPr>
                      <p:cNvPr id="68" name="Rechthoek 67">
                        <a:extLst>
                          <a:ext uri="{FF2B5EF4-FFF2-40B4-BE49-F238E27FC236}">
                            <a16:creationId xmlns:a16="http://schemas.microsoft.com/office/drawing/2014/main" id="{50D47E85-FCCC-4138-8436-BCCC479E6C27}"/>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E6161AA1-28A3-49E8-A028-AC6A5F6AFD9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70" name="Ovaal 69">
                        <a:extLst>
                          <a:ext uri="{FF2B5EF4-FFF2-40B4-BE49-F238E27FC236}">
                            <a16:creationId xmlns:a16="http://schemas.microsoft.com/office/drawing/2014/main" id="{39E513A3-E947-445F-B5EA-25397F4EE33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6" name="Afbeelding 65">
                      <a:extLst>
                        <a:ext uri="{FF2B5EF4-FFF2-40B4-BE49-F238E27FC236}">
                          <a16:creationId xmlns:a16="http://schemas.microsoft.com/office/drawing/2014/main" id="{D429C258-EB59-4D19-89C1-EFE0CAF2F1A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7" name="Afbeelding 66">
                      <a:extLst>
                        <a:ext uri="{FF2B5EF4-FFF2-40B4-BE49-F238E27FC236}">
                          <a16:creationId xmlns:a16="http://schemas.microsoft.com/office/drawing/2014/main" id="{84935CB3-4D62-477E-A1A6-25D7F2FA648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9" name="Groep 58">
                    <a:extLst>
                      <a:ext uri="{FF2B5EF4-FFF2-40B4-BE49-F238E27FC236}">
                        <a16:creationId xmlns:a16="http://schemas.microsoft.com/office/drawing/2014/main" id="{C087DB19-41DD-41E0-A2D8-91E06AAFD211}"/>
                      </a:ext>
                    </a:extLst>
                  </p:cNvPr>
                  <p:cNvGrpSpPr/>
                  <p:nvPr userDrawn="1"/>
                </p:nvGrpSpPr>
                <p:grpSpPr>
                  <a:xfrm>
                    <a:off x="13103513" y="3705268"/>
                    <a:ext cx="145820" cy="146462"/>
                    <a:chOff x="13096169" y="3602278"/>
                    <a:chExt cx="145820" cy="146462"/>
                  </a:xfrm>
                </p:grpSpPr>
                <p:sp>
                  <p:nvSpPr>
                    <p:cNvPr id="63" name="Rechthoek 62">
                      <a:extLst>
                        <a:ext uri="{FF2B5EF4-FFF2-40B4-BE49-F238E27FC236}">
                          <a16:creationId xmlns:a16="http://schemas.microsoft.com/office/drawing/2014/main" id="{E5C12FA2-DD56-4DDE-9300-6BD2D6987F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67AD015B-D74B-4E70-8159-B7D5960CDD0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F600839E-F9DF-4405-8995-0EE9A8FDB88A}"/>
                      </a:ext>
                    </a:extLst>
                  </p:cNvPr>
                  <p:cNvGrpSpPr/>
                  <p:nvPr userDrawn="1"/>
                </p:nvGrpSpPr>
                <p:grpSpPr>
                  <a:xfrm rot="10800000">
                    <a:off x="13061402" y="3665637"/>
                    <a:ext cx="145820" cy="146462"/>
                    <a:chOff x="13096169" y="3602278"/>
                    <a:chExt cx="145820" cy="146462"/>
                  </a:xfrm>
                </p:grpSpPr>
                <p:sp>
                  <p:nvSpPr>
                    <p:cNvPr id="61" name="Rechthoek 60">
                      <a:extLst>
                        <a:ext uri="{FF2B5EF4-FFF2-40B4-BE49-F238E27FC236}">
                          <a16:creationId xmlns:a16="http://schemas.microsoft.com/office/drawing/2014/main" id="{010ABF2A-BC8D-4134-BCCF-0D986F474E6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0B5E08AF-845A-493A-91B8-2C295F249C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6" name="Rechthoek 55">
                  <a:extLst>
                    <a:ext uri="{FF2B5EF4-FFF2-40B4-BE49-F238E27FC236}">
                      <a16:creationId xmlns:a16="http://schemas.microsoft.com/office/drawing/2014/main" id="{B02BD591-62B8-4958-9210-E066F39D362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57" name="Gelijkbenige driehoek 56">
                  <a:extLst>
                    <a:ext uri="{FF2B5EF4-FFF2-40B4-BE49-F238E27FC236}">
                      <a16:creationId xmlns:a16="http://schemas.microsoft.com/office/drawing/2014/main" id="{DA203BCD-A5B8-4D8A-B955-B8BA282D3D3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27" name="Rechthoek 26">
                <a:extLst>
                  <a:ext uri="{FF2B5EF4-FFF2-40B4-BE49-F238E27FC236}">
                    <a16:creationId xmlns:a16="http://schemas.microsoft.com/office/drawing/2014/main" id="{421B8C23-453C-4DC7-8C33-29C5BDA8AAFD}"/>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rgbClr val="211F26"/>
                  </a:solidFill>
                  <a:latin typeface="Calibri" panose="020F0502020204030204" pitchFamily="34" charset="0"/>
                  <a:cs typeface="Calibri" panose="020F0502020204030204" pitchFamily="34" charset="0"/>
                </a:endParaRPr>
              </a:p>
            </p:txBody>
          </p:sp>
          <p:grpSp>
            <p:nvGrpSpPr>
              <p:cNvPr id="28" name="Groep 27">
                <a:extLst>
                  <a:ext uri="{FF2B5EF4-FFF2-40B4-BE49-F238E27FC236}">
                    <a16:creationId xmlns:a16="http://schemas.microsoft.com/office/drawing/2014/main" id="{44FE3329-1B15-4A85-9F11-F447602C2022}"/>
                  </a:ext>
                </a:extLst>
              </p:cNvPr>
              <p:cNvGrpSpPr/>
              <p:nvPr userDrawn="1"/>
            </p:nvGrpSpPr>
            <p:grpSpPr>
              <a:xfrm>
                <a:off x="-2485819" y="3399207"/>
                <a:ext cx="1222990" cy="563933"/>
                <a:chOff x="-2485819" y="3399207"/>
                <a:chExt cx="1222990" cy="563933"/>
              </a:xfrm>
            </p:grpSpPr>
            <p:sp>
              <p:nvSpPr>
                <p:cNvPr id="29" name="Rechthoek 28">
                  <a:extLst>
                    <a:ext uri="{FF2B5EF4-FFF2-40B4-BE49-F238E27FC236}">
                      <a16:creationId xmlns:a16="http://schemas.microsoft.com/office/drawing/2014/main" id="{5FFC96D4-65EB-4801-A420-209AF4D05A76}"/>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8829DDB7-2246-4E3A-ABB3-F6B237FDBE83}"/>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1" name="Groep 30">
                  <a:extLst>
                    <a:ext uri="{FF2B5EF4-FFF2-40B4-BE49-F238E27FC236}">
                      <a16:creationId xmlns:a16="http://schemas.microsoft.com/office/drawing/2014/main" id="{5021F6CB-7632-4733-8584-FBD8BF7A67DE}"/>
                    </a:ext>
                  </a:extLst>
                </p:cNvPr>
                <p:cNvGrpSpPr/>
                <p:nvPr userDrawn="1"/>
              </p:nvGrpSpPr>
              <p:grpSpPr>
                <a:xfrm>
                  <a:off x="-2403869" y="3460544"/>
                  <a:ext cx="155951" cy="131922"/>
                  <a:chOff x="12968836" y="3354170"/>
                  <a:chExt cx="404806" cy="342433"/>
                </a:xfrm>
              </p:grpSpPr>
              <p:sp>
                <p:nvSpPr>
                  <p:cNvPr id="49" name="Rechthoek: afgeronde hoeken 48">
                    <a:extLst>
                      <a:ext uri="{FF2B5EF4-FFF2-40B4-BE49-F238E27FC236}">
                        <a16:creationId xmlns:a16="http://schemas.microsoft.com/office/drawing/2014/main" id="{696D899E-2FCF-470A-8C9F-903A71AEF50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AA39D228-9BFB-49ED-8C52-EA98A58671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DBD575AB-1ACF-4A8D-873E-30B86DB77A9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511CD8C9-4607-4DBC-9A20-98168D7B74D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7287A7C2-25ED-41DE-9EBD-73678AC984B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A7367185-760E-4BE8-AB86-19545DACD6F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2" name="Groep 31">
                  <a:extLst>
                    <a:ext uri="{FF2B5EF4-FFF2-40B4-BE49-F238E27FC236}">
                      <a16:creationId xmlns:a16="http://schemas.microsoft.com/office/drawing/2014/main" id="{91EBAF3C-2F26-4F70-9224-9830B7858EF8}"/>
                    </a:ext>
                  </a:extLst>
                </p:cNvPr>
                <p:cNvGrpSpPr/>
                <p:nvPr userDrawn="1"/>
              </p:nvGrpSpPr>
              <p:grpSpPr>
                <a:xfrm>
                  <a:off x="-2423424" y="3690208"/>
                  <a:ext cx="166739" cy="218963"/>
                  <a:chOff x="12940828" y="3950597"/>
                  <a:chExt cx="432813" cy="568367"/>
                </a:xfrm>
              </p:grpSpPr>
              <p:grpSp>
                <p:nvGrpSpPr>
                  <p:cNvPr id="36" name="Groep 35">
                    <a:extLst>
                      <a:ext uri="{FF2B5EF4-FFF2-40B4-BE49-F238E27FC236}">
                        <a16:creationId xmlns:a16="http://schemas.microsoft.com/office/drawing/2014/main" id="{77E4A8AC-6456-4928-A538-9291AF3174FB}"/>
                      </a:ext>
                    </a:extLst>
                  </p:cNvPr>
                  <p:cNvGrpSpPr/>
                  <p:nvPr userDrawn="1"/>
                </p:nvGrpSpPr>
                <p:grpSpPr>
                  <a:xfrm>
                    <a:off x="13000382" y="4006891"/>
                    <a:ext cx="373259" cy="315747"/>
                    <a:chOff x="12968836" y="3354170"/>
                    <a:chExt cx="404806" cy="342433"/>
                  </a:xfrm>
                </p:grpSpPr>
                <p:sp>
                  <p:nvSpPr>
                    <p:cNvPr id="38" name="Rechthoek: afgeronde hoeken 37">
                      <a:extLst>
                        <a:ext uri="{FF2B5EF4-FFF2-40B4-BE49-F238E27FC236}">
                          <a16:creationId xmlns:a16="http://schemas.microsoft.com/office/drawing/2014/main" id="{1BD27F3D-B5DA-4A1A-A596-F23C71D4DCF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016BA3DC-D0BE-4F92-A73A-E14B7BB7129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63F76E5F-96BE-4556-9BBB-A43B08B0DC6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AE3C7B79-DE94-4691-9B97-AEBA3DAD061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94C2678A-A76A-4E28-8834-C10B77609F0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B27B79A9-A968-4BA7-ACFF-B0DEF948B75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37" name="Boog 36">
                    <a:extLst>
                      <a:ext uri="{FF2B5EF4-FFF2-40B4-BE49-F238E27FC236}">
                        <a16:creationId xmlns:a16="http://schemas.microsoft.com/office/drawing/2014/main" id="{27B7ECAD-FB7C-4056-81FD-83C91F26F46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33" name="Tekstvak 32">
                  <a:extLst>
                    <a:ext uri="{FF2B5EF4-FFF2-40B4-BE49-F238E27FC236}">
                      <a16:creationId xmlns:a16="http://schemas.microsoft.com/office/drawing/2014/main" id="{5F05C826-609D-4E94-8E0C-23DBB166DC0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Indeling</a:t>
                  </a:r>
                </a:p>
              </p:txBody>
            </p:sp>
            <p:sp>
              <p:nvSpPr>
                <p:cNvPr id="34" name="Tekstvak 33">
                  <a:extLst>
                    <a:ext uri="{FF2B5EF4-FFF2-40B4-BE49-F238E27FC236}">
                      <a16:creationId xmlns:a16="http://schemas.microsoft.com/office/drawing/2014/main" id="{A01B6F4A-B0A8-4FB6-ADA7-44AEA6E4FE1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Dia Herstellen</a:t>
                  </a:r>
                </a:p>
              </p:txBody>
            </p:sp>
            <p:sp>
              <p:nvSpPr>
                <p:cNvPr id="35" name="Vrije vorm: vorm 34">
                  <a:extLst>
                    <a:ext uri="{FF2B5EF4-FFF2-40B4-BE49-F238E27FC236}">
                      <a16:creationId xmlns:a16="http://schemas.microsoft.com/office/drawing/2014/main" id="{DD1EE55F-80DD-41C7-8673-66E5B9D080E9}"/>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grpSp>
      </p:grpSp>
      <p:grpSp>
        <p:nvGrpSpPr>
          <p:cNvPr id="87" name="Groep 86">
            <a:extLst>
              <a:ext uri="{FF2B5EF4-FFF2-40B4-BE49-F238E27FC236}">
                <a16:creationId xmlns:a16="http://schemas.microsoft.com/office/drawing/2014/main" id="{5B1CFA2C-8678-4065-B5F2-EAEAFCD72DF5}"/>
              </a:ext>
            </a:extLst>
          </p:cNvPr>
          <p:cNvGrpSpPr/>
          <p:nvPr userDrawn="1"/>
        </p:nvGrpSpPr>
        <p:grpSpPr>
          <a:xfrm>
            <a:off x="0" y="-2084542"/>
            <a:ext cx="2859314" cy="1913465"/>
            <a:chOff x="0" y="-2084542"/>
            <a:chExt cx="2859314" cy="1913465"/>
          </a:xfrm>
        </p:grpSpPr>
        <p:grpSp>
          <p:nvGrpSpPr>
            <p:cNvPr id="88" name="Groep 87">
              <a:extLst>
                <a:ext uri="{FF2B5EF4-FFF2-40B4-BE49-F238E27FC236}">
                  <a16:creationId xmlns:a16="http://schemas.microsoft.com/office/drawing/2014/main" id="{A4BECCA8-F093-4A93-831B-D392B84E2A56}"/>
                </a:ext>
              </a:extLst>
            </p:cNvPr>
            <p:cNvGrpSpPr/>
            <p:nvPr userDrawn="1"/>
          </p:nvGrpSpPr>
          <p:grpSpPr>
            <a:xfrm>
              <a:off x="0" y="-2084542"/>
              <a:ext cx="2859314" cy="1913465"/>
              <a:chOff x="-6934" y="-6325808"/>
              <a:chExt cx="2859314" cy="1913465"/>
            </a:xfrm>
          </p:grpSpPr>
          <p:sp>
            <p:nvSpPr>
              <p:cNvPr id="90" name="Rechthoek 89">
                <a:extLst>
                  <a:ext uri="{FF2B5EF4-FFF2-40B4-BE49-F238E27FC236}">
                    <a16:creationId xmlns:a16="http://schemas.microsoft.com/office/drawing/2014/main" id="{E085ED8A-764C-4B6F-8B0B-0F8D6CD3554D}"/>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91" name="Ovaal 90">
                <a:extLst>
                  <a:ext uri="{FF2B5EF4-FFF2-40B4-BE49-F238E27FC236}">
                    <a16:creationId xmlns:a16="http://schemas.microsoft.com/office/drawing/2014/main" id="{A0C83FE4-95E2-40FC-BF3D-3742DFDE839F}"/>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2" name="Rechthoek 91">
                <a:extLst>
                  <a:ext uri="{FF2B5EF4-FFF2-40B4-BE49-F238E27FC236}">
                    <a16:creationId xmlns:a16="http://schemas.microsoft.com/office/drawing/2014/main" id="{FDB7B04F-6EFD-4B07-9982-6D65EA99F90A}"/>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93" name="Rechte verbindingslijn 92">
                <a:extLst>
                  <a:ext uri="{FF2B5EF4-FFF2-40B4-BE49-F238E27FC236}">
                    <a16:creationId xmlns:a16="http://schemas.microsoft.com/office/drawing/2014/main" id="{19826BA1-80B3-411B-85BB-10ED9A8E4905}"/>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89" name="Afbeelding 88">
              <a:extLst>
                <a:ext uri="{FF2B5EF4-FFF2-40B4-BE49-F238E27FC236}">
                  <a16:creationId xmlns:a16="http://schemas.microsoft.com/office/drawing/2014/main" id="{39D40C17-DDAB-4298-B043-80E6E5DFE89E}"/>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101586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ppt_x"/>
                                          </p:val>
                                        </p:tav>
                                        <p:tav tm="100000">
                                          <p:val>
                                            <p:strVal val="#ppt_x"/>
                                          </p:val>
                                        </p:tav>
                                      </p:tavLst>
                                    </p:anim>
                                    <p:anim calcmode="lin" valueType="num">
                                      <p:cBhvr additive="base">
                                        <p:cTn id="12" dur="10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childTnLst>
                          </p:cTn>
                        </p:par>
                        <p:par>
                          <p:cTn id="17" fill="hold">
                            <p:stCondLst>
                              <p:cond delay="13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4" grpId="0"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44" grpId="0" animBg="1"/>
      <p:bldP spid="45" grpId="0" animBg="1">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animBg="1">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ckup #1 [video]">
    <p:spTree>
      <p:nvGrpSpPr>
        <p:cNvPr id="1" name=""/>
        <p:cNvGrpSpPr/>
        <p:nvPr/>
      </p:nvGrpSpPr>
      <p:grpSpPr>
        <a:xfrm>
          <a:off x="0" y="0"/>
          <a:ext cx="0" cy="0"/>
          <a:chOff x="0" y="0"/>
          <a:chExt cx="0" cy="0"/>
        </a:xfrm>
      </p:grpSpPr>
      <p:sp>
        <p:nvSpPr>
          <p:cNvPr id="30" name="Tijdelijke aanduiding voor verticale tekst 29">
            <a:extLst>
              <a:ext uri="{FF2B5EF4-FFF2-40B4-BE49-F238E27FC236}">
                <a16:creationId xmlns:a16="http://schemas.microsoft.com/office/drawing/2014/main" id="{0ADC99F9-5DB0-4C56-B752-ABD61DD626E4}"/>
              </a:ext>
            </a:extLst>
          </p:cNvPr>
          <p:cNvSpPr>
            <a:spLocks noGrp="1"/>
          </p:cNvSpPr>
          <p:nvPr>
            <p:ph type="body" orient="vert" idx="1" hasCustomPrompt="1"/>
          </p:nvPr>
        </p:nvSpPr>
        <p:spPr>
          <a:xfrm>
            <a:off x="5396081" y="0"/>
            <a:ext cx="6795919" cy="6858000"/>
          </a:xfrm>
          <a:custGeom>
            <a:avLst/>
            <a:gdLst>
              <a:gd name="connsiteX0" fmla="*/ 4338116 w 6795919"/>
              <a:gd name="connsiteY0" fmla="*/ 0 h 6858000"/>
              <a:gd name="connsiteX1" fmla="*/ 6795919 w 6795919"/>
              <a:gd name="connsiteY1" fmla="*/ 0 h 6858000"/>
              <a:gd name="connsiteX2" fmla="*/ 6795919 w 6795919"/>
              <a:gd name="connsiteY2" fmla="*/ 6858000 h 6858000"/>
              <a:gd name="connsiteX3" fmla="*/ 0 w 6795919"/>
              <a:gd name="connsiteY3" fmla="*/ 6858000 h 6858000"/>
              <a:gd name="connsiteX4" fmla="*/ 3316 w 6795919"/>
              <a:gd name="connsiteY4" fmla="*/ 6667339 h 6858000"/>
              <a:gd name="connsiteX5" fmla="*/ 4038231 w 6795919"/>
              <a:gd name="connsiteY5" fmla="*/ 1535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5919" h="6858000">
                <a:moveTo>
                  <a:pt x="4338116" y="0"/>
                </a:moveTo>
                <a:lnTo>
                  <a:pt x="6795919" y="0"/>
                </a:lnTo>
                <a:lnTo>
                  <a:pt x="6795919" y="6858000"/>
                </a:lnTo>
                <a:lnTo>
                  <a:pt x="0" y="6858000"/>
                </a:lnTo>
                <a:lnTo>
                  <a:pt x="3316" y="6667339"/>
                </a:lnTo>
                <a:cubicBezTo>
                  <a:pt x="101403" y="3851965"/>
                  <a:pt x="1707214" y="1419877"/>
                  <a:pt x="4038231" y="153592"/>
                </a:cubicBezTo>
                <a:close/>
              </a:path>
            </a:pathLst>
          </a:custGeom>
          <a:solidFill>
            <a:schemeClr val="bg1">
              <a:lumMod val="85000"/>
              <a:alpha val="25000"/>
            </a:schemeClr>
          </a:solidFill>
        </p:spPr>
        <p:txBody>
          <a:bodyPr vert="horz" wrap="square" lIns="0" tIns="0" rIns="0" bIns="0">
            <a:noAutofit/>
          </a:bodyPr>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2" name="Titel 1">
            <a:extLst>
              <a:ext uri="{FF2B5EF4-FFF2-40B4-BE49-F238E27FC236}">
                <a16:creationId xmlns:a16="http://schemas.microsoft.com/office/drawing/2014/main" id="{5E1EE053-97A4-4648-A676-C42C0F31E5D0}"/>
              </a:ext>
            </a:extLst>
          </p:cNvPr>
          <p:cNvSpPr>
            <a:spLocks noGrp="1"/>
          </p:cNvSpPr>
          <p:nvPr>
            <p:ph type="title" hasCustomPrompt="1"/>
          </p:nvPr>
        </p:nvSpPr>
        <p:spPr/>
        <p:txBody>
          <a:bodyPr/>
          <a:lstStyle>
            <a:lvl1pPr>
              <a:defRPr/>
            </a:lvl1pPr>
          </a:lstStyle>
          <a:p>
            <a:r>
              <a:rPr lang="nl-NL"/>
              <a:t>Plaats hier je titel</a:t>
            </a:r>
          </a:p>
        </p:txBody>
      </p:sp>
      <p:sp>
        <p:nvSpPr>
          <p:cNvPr id="16" name="Tijdelijke aanduiding voor dianummer 15">
            <a:extLst>
              <a:ext uri="{FF2B5EF4-FFF2-40B4-BE49-F238E27FC236}">
                <a16:creationId xmlns:a16="http://schemas.microsoft.com/office/drawing/2014/main" id="{CE0BCEEA-4A38-431A-B7F1-8833EFCC5186}"/>
              </a:ext>
            </a:extLst>
          </p:cNvPr>
          <p:cNvSpPr>
            <a:spLocks noGrp="1"/>
          </p:cNvSpPr>
          <p:nvPr userDrawn="1">
            <p:ph type="sldNum" sz="quarter" idx="18"/>
          </p:nvPr>
        </p:nvSpPr>
        <p:spPr/>
        <p:txBody>
          <a:bodyPr/>
          <a:lstStyle/>
          <a:p>
            <a:fld id="{B502C9A5-716F-45E6-800B-D4D02CE26F90}" type="slidenum">
              <a:rPr lang="nl-NL" smtClean="0"/>
              <a:pPr/>
              <a:t>‹nr.›</a:t>
            </a:fld>
            <a:endParaRPr lang="nl-NL"/>
          </a:p>
        </p:txBody>
      </p:sp>
      <p:sp>
        <p:nvSpPr>
          <p:cNvPr id="31" name="Tijdelijke aanduiding voor verticale tekst 30">
            <a:extLst>
              <a:ext uri="{FF2B5EF4-FFF2-40B4-BE49-F238E27FC236}">
                <a16:creationId xmlns:a16="http://schemas.microsoft.com/office/drawing/2014/main" id="{6A4C8D6C-6AED-42D7-AA9E-B2BA5516955F}"/>
              </a:ext>
            </a:extLst>
          </p:cNvPr>
          <p:cNvSpPr>
            <a:spLocks noGrp="1"/>
          </p:cNvSpPr>
          <p:nvPr>
            <p:ph type="body" orient="vert" idx="19" hasCustomPrompt="1"/>
          </p:nvPr>
        </p:nvSpPr>
        <p:spPr>
          <a:xfrm>
            <a:off x="4434720" y="1702136"/>
            <a:ext cx="7177280" cy="4064400"/>
          </a:xfrm>
          <a:prstGeom prst="rect">
            <a:avLst/>
          </a:prstGeom>
          <a:blipFill>
            <a:blip r:embed="rId2"/>
            <a:stretch>
              <a:fillRect b="716"/>
            </a:stretch>
          </a:blipFill>
        </p:spPr>
        <p:txBody>
          <a:bodyPr vert="horz" wrap="square" lIns="0" tIns="0" rIns="0" bIns="0">
            <a:noAutofit/>
          </a:bodyPr>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45" name="Tijdelijke aanduiding voor verticale tekst 44">
            <a:extLst>
              <a:ext uri="{FF2B5EF4-FFF2-40B4-BE49-F238E27FC236}">
                <a16:creationId xmlns:a16="http://schemas.microsoft.com/office/drawing/2014/main" id="{6AE59A38-CE97-4131-84F8-A54C9BEA476B}"/>
              </a:ext>
            </a:extLst>
          </p:cNvPr>
          <p:cNvSpPr>
            <a:spLocks noGrp="1"/>
          </p:cNvSpPr>
          <p:nvPr>
            <p:ph type="body" orient="vert" idx="21" hasCustomPrompt="1"/>
          </p:nvPr>
        </p:nvSpPr>
        <p:spPr>
          <a:xfrm>
            <a:off x="5329693" y="1893569"/>
            <a:ext cx="5382000" cy="3240000"/>
          </a:xfrm>
          <a:prstGeom prst="rect">
            <a:avLst/>
          </a:prstGeom>
          <a:solidFill>
            <a:schemeClr val="tx1"/>
          </a:solidFill>
        </p:spPr>
        <p:txBody>
          <a:bodyPr vert="horz" wrap="square" lIns="0" tIns="0" rIns="0" bIns="0">
            <a:noAutofit/>
          </a:bodyPr>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4" name="Tijdelijke aanduiding voor media 3">
            <a:extLst>
              <a:ext uri="{FF2B5EF4-FFF2-40B4-BE49-F238E27FC236}">
                <a16:creationId xmlns:a16="http://schemas.microsoft.com/office/drawing/2014/main" id="{1769F63F-85C1-46F8-9465-DBDC4D8CC40A}"/>
              </a:ext>
            </a:extLst>
          </p:cNvPr>
          <p:cNvSpPr>
            <a:spLocks noGrp="1"/>
          </p:cNvSpPr>
          <p:nvPr>
            <p:ph type="media" sz="quarter" idx="20" hasCustomPrompt="1"/>
          </p:nvPr>
        </p:nvSpPr>
        <p:spPr>
          <a:xfrm>
            <a:off x="5330071" y="1979294"/>
            <a:ext cx="5381624" cy="3028729"/>
          </a:xfrm>
          <a:solidFill>
            <a:schemeClr val="bg1">
              <a:lumMod val="95000"/>
            </a:schemeClr>
          </a:solidFill>
        </p:spPr>
        <p:txBody>
          <a:bodyPr bIns="1656000" anchor="ctr"/>
          <a:lstStyle>
            <a:lvl1pPr marL="0" indent="0" algn="ctr">
              <a:buNone/>
              <a:defRPr sz="1200" i="1">
                <a:solidFill>
                  <a:schemeClr val="bg1">
                    <a:lumMod val="50000"/>
                  </a:schemeClr>
                </a:solidFill>
              </a:defRPr>
            </a:lvl1pPr>
          </a:lstStyle>
          <a:p>
            <a:r>
              <a:rPr lang="nl-NL"/>
              <a:t>Klik op het onderstaande icoon</a:t>
            </a:r>
            <a:br>
              <a:rPr lang="nl-NL"/>
            </a:br>
            <a:r>
              <a:rPr lang="nl-NL"/>
              <a:t>om een video in te voegen</a:t>
            </a:r>
          </a:p>
        </p:txBody>
      </p:sp>
      <p:sp>
        <p:nvSpPr>
          <p:cNvPr id="12" name="Tijdelijke aanduiding voor verticale tekst 11">
            <a:extLst>
              <a:ext uri="{FF2B5EF4-FFF2-40B4-BE49-F238E27FC236}">
                <a16:creationId xmlns:a16="http://schemas.microsoft.com/office/drawing/2014/main" id="{56CBD827-41C5-4EFA-A10F-790F93E8028A}"/>
              </a:ext>
            </a:extLst>
          </p:cNvPr>
          <p:cNvSpPr>
            <a:spLocks noGrp="1"/>
          </p:cNvSpPr>
          <p:nvPr>
            <p:ph type="body" orient="vert" idx="24" hasCustomPrompt="1"/>
          </p:nvPr>
        </p:nvSpPr>
        <p:spPr>
          <a:xfrm>
            <a:off x="1" y="1313868"/>
            <a:ext cx="3854719" cy="4682616"/>
          </a:xfrm>
          <a:custGeom>
            <a:avLst/>
            <a:gdLst>
              <a:gd name="connsiteX0" fmla="*/ 0 w 3854719"/>
              <a:gd name="connsiteY0" fmla="*/ 0 h 4682616"/>
              <a:gd name="connsiteX1" fmla="*/ 526548 w 3854719"/>
              <a:gd name="connsiteY1" fmla="*/ 0 h 4682616"/>
              <a:gd name="connsiteX2" fmla="*/ 3029842 w 3854719"/>
              <a:gd name="connsiteY2" fmla="*/ 0 h 4682616"/>
              <a:gd name="connsiteX3" fmla="*/ 3556390 w 3854719"/>
              <a:gd name="connsiteY3" fmla="*/ 0 h 4682616"/>
              <a:gd name="connsiteX4" fmla="*/ 3854719 w 3854719"/>
              <a:gd name="connsiteY4" fmla="*/ 298329 h 4682616"/>
              <a:gd name="connsiteX5" fmla="*/ 3854719 w 3854719"/>
              <a:gd name="connsiteY5" fmla="*/ 4384287 h 4682616"/>
              <a:gd name="connsiteX6" fmla="*/ 3556390 w 3854719"/>
              <a:gd name="connsiteY6" fmla="*/ 4682616 h 4682616"/>
              <a:gd name="connsiteX7" fmla="*/ 3029842 w 3854719"/>
              <a:gd name="connsiteY7" fmla="*/ 4682616 h 4682616"/>
              <a:gd name="connsiteX8" fmla="*/ 526548 w 3854719"/>
              <a:gd name="connsiteY8" fmla="*/ 4682616 h 4682616"/>
              <a:gd name="connsiteX9" fmla="*/ 0 w 3854719"/>
              <a:gd name="connsiteY9"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719" h="4682616">
                <a:moveTo>
                  <a:pt x="0" y="0"/>
                </a:moveTo>
                <a:lnTo>
                  <a:pt x="526548" y="0"/>
                </a:lnTo>
                <a:lnTo>
                  <a:pt x="3029842" y="0"/>
                </a:lnTo>
                <a:lnTo>
                  <a:pt x="3556390" y="0"/>
                </a:lnTo>
                <a:cubicBezTo>
                  <a:pt x="3721153" y="0"/>
                  <a:pt x="3854719" y="133566"/>
                  <a:pt x="3854719" y="298329"/>
                </a:cubicBezTo>
                <a:lnTo>
                  <a:pt x="3854719" y="4384287"/>
                </a:lnTo>
                <a:cubicBezTo>
                  <a:pt x="3854719" y="4549050"/>
                  <a:pt x="3721153" y="4682616"/>
                  <a:pt x="3556390" y="4682616"/>
                </a:cubicBezTo>
                <a:lnTo>
                  <a:pt x="3029842" y="4682616"/>
                </a:lnTo>
                <a:lnTo>
                  <a:pt x="526548" y="4682616"/>
                </a:ln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grpSp>
        <p:nvGrpSpPr>
          <p:cNvPr id="9" name="INSTRUCTIE">
            <a:extLst>
              <a:ext uri="{FF2B5EF4-FFF2-40B4-BE49-F238E27FC236}">
                <a16:creationId xmlns:a16="http://schemas.microsoft.com/office/drawing/2014/main" id="{68399F0A-F471-4C3F-B0F3-4255F99E981B}"/>
              </a:ext>
            </a:extLst>
          </p:cNvPr>
          <p:cNvGrpSpPr/>
          <p:nvPr userDrawn="1"/>
        </p:nvGrpSpPr>
        <p:grpSpPr>
          <a:xfrm>
            <a:off x="-3786437" y="0"/>
            <a:ext cx="3693386" cy="5359349"/>
            <a:chOff x="-3786437" y="0"/>
            <a:chExt cx="3693386" cy="5359349"/>
          </a:xfrm>
        </p:grpSpPr>
        <p:sp>
          <p:nvSpPr>
            <p:cNvPr id="10" name="Rechthoek 9">
              <a:extLst>
                <a:ext uri="{FF2B5EF4-FFF2-40B4-BE49-F238E27FC236}">
                  <a16:creationId xmlns:a16="http://schemas.microsoft.com/office/drawing/2014/main" id="{2912F219-D977-4930-94D6-C46BFEB3B2B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1" name="Ovaal 10">
              <a:extLst>
                <a:ext uri="{FF2B5EF4-FFF2-40B4-BE49-F238E27FC236}">
                  <a16:creationId xmlns:a16="http://schemas.microsoft.com/office/drawing/2014/main" id="{348E3B83-8C15-42D7-A695-2DB52A66104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365DE414-9C7D-495B-82A9-7F56462CDDF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4" name="Ovaal 13">
              <a:extLst>
                <a:ext uri="{FF2B5EF4-FFF2-40B4-BE49-F238E27FC236}">
                  <a16:creationId xmlns:a16="http://schemas.microsoft.com/office/drawing/2014/main" id="{6C8D8473-89AD-43BF-BCB0-85FCBC4157B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EEF3718A-FE52-499C-99D4-ADE795CEDF53}"/>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 name="Rechthoek 16">
              <a:extLst>
                <a:ext uri="{FF2B5EF4-FFF2-40B4-BE49-F238E27FC236}">
                  <a16:creationId xmlns:a16="http://schemas.microsoft.com/office/drawing/2014/main" id="{DDA21789-57E2-4556-9A05-6FF12B718998}"/>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8" name="Ovaal 17">
              <a:extLst>
                <a:ext uri="{FF2B5EF4-FFF2-40B4-BE49-F238E27FC236}">
                  <a16:creationId xmlns:a16="http://schemas.microsoft.com/office/drawing/2014/main" id="{C65F356B-F491-4D74-829C-0AED4980A44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8D6560B3-154E-4080-A3F9-BCA9EC34818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0" name="Ovaal 19">
              <a:extLst>
                <a:ext uri="{FF2B5EF4-FFF2-40B4-BE49-F238E27FC236}">
                  <a16:creationId xmlns:a16="http://schemas.microsoft.com/office/drawing/2014/main" id="{8A69A007-6633-4F18-8D5C-BFCEE4C1F06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6923DD43-C191-46D2-BC39-094E3DF3DB6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2" name="Ovaal 21">
              <a:extLst>
                <a:ext uri="{FF2B5EF4-FFF2-40B4-BE49-F238E27FC236}">
                  <a16:creationId xmlns:a16="http://schemas.microsoft.com/office/drawing/2014/main" id="{DC83AE1E-2F7D-44FD-9D94-E9CC5684AF8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D39E23E1-8224-4055-A3F7-D97B0F725DA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4" name="Ovaal 23">
              <a:extLst>
                <a:ext uri="{FF2B5EF4-FFF2-40B4-BE49-F238E27FC236}">
                  <a16:creationId xmlns:a16="http://schemas.microsoft.com/office/drawing/2014/main" id="{8DEA6AB4-3744-47B1-AF90-58A31CACF96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B866554A-BE3A-4236-88D1-DECEDE94716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6" name="Ovaal 25">
              <a:extLst>
                <a:ext uri="{FF2B5EF4-FFF2-40B4-BE49-F238E27FC236}">
                  <a16:creationId xmlns:a16="http://schemas.microsoft.com/office/drawing/2014/main" id="{2BD7958E-EF33-4F9A-ACF6-76DB89220CB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3641DC08-5F6A-464F-A224-F61F4FF45CD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8" name="Ovaal 27">
              <a:extLst>
                <a:ext uri="{FF2B5EF4-FFF2-40B4-BE49-F238E27FC236}">
                  <a16:creationId xmlns:a16="http://schemas.microsoft.com/office/drawing/2014/main" id="{973E1087-C07A-4925-A59F-7A4009AACC82}"/>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4A79DBD2-2EEB-42E7-A93F-846AB012E4B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32" name="Ovaal 31">
              <a:extLst>
                <a:ext uri="{FF2B5EF4-FFF2-40B4-BE49-F238E27FC236}">
                  <a16:creationId xmlns:a16="http://schemas.microsoft.com/office/drawing/2014/main" id="{B71F03DE-732C-428D-AC78-837DC994D34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3" name="Rechthoek 32">
              <a:extLst>
                <a:ext uri="{FF2B5EF4-FFF2-40B4-BE49-F238E27FC236}">
                  <a16:creationId xmlns:a16="http://schemas.microsoft.com/office/drawing/2014/main" id="{28EE2BE8-39EB-4E05-884B-333A931DF78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08D1C1CF-F8CD-4958-850D-0754CBD9D81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ECC74020-80F0-4AA8-A11C-98A752284936}"/>
                </a:ext>
              </a:extLst>
            </p:cNvPr>
            <p:cNvGrpSpPr/>
            <p:nvPr userDrawn="1"/>
          </p:nvGrpSpPr>
          <p:grpSpPr>
            <a:xfrm>
              <a:off x="-376736" y="4400186"/>
              <a:ext cx="283685" cy="283685"/>
              <a:chOff x="-510741" y="5913713"/>
              <a:chExt cx="267555" cy="267555"/>
            </a:xfrm>
          </p:grpSpPr>
          <p:sp>
            <p:nvSpPr>
              <p:cNvPr id="78" name="Ovaal 77">
                <a:extLst>
                  <a:ext uri="{FF2B5EF4-FFF2-40B4-BE49-F238E27FC236}">
                    <a16:creationId xmlns:a16="http://schemas.microsoft.com/office/drawing/2014/main" id="{36DEE3C0-A6AC-4BC0-8F3E-55CD8A0FE90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5FC94B51-1073-4135-911D-69C010A6210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28922697-F17F-4D7F-ADDF-CD0C4BC30C49}"/>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A61096D1-C207-4290-9EE0-2DCA6C717E4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A26B1EC6-0ED8-49AA-9C31-2724A2AC393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C0D997D7-BFEB-46EA-9248-04E13612226F}"/>
                  </a:ext>
                </a:extLst>
              </p:cNvPr>
              <p:cNvGrpSpPr/>
              <p:nvPr userDrawn="1"/>
            </p:nvGrpSpPr>
            <p:grpSpPr>
              <a:xfrm>
                <a:off x="-3386247" y="830871"/>
                <a:ext cx="139423" cy="109566"/>
                <a:chOff x="-2866744" y="827071"/>
                <a:chExt cx="168701" cy="132575"/>
              </a:xfrm>
            </p:grpSpPr>
            <p:grpSp>
              <p:nvGrpSpPr>
                <p:cNvPr id="71" name="Groep 70">
                  <a:extLst>
                    <a:ext uri="{FF2B5EF4-FFF2-40B4-BE49-F238E27FC236}">
                      <a16:creationId xmlns:a16="http://schemas.microsoft.com/office/drawing/2014/main" id="{8DE4CA04-A1B0-4A5A-BC0C-885E235BBFFC}"/>
                    </a:ext>
                  </a:extLst>
                </p:cNvPr>
                <p:cNvGrpSpPr/>
                <p:nvPr userDrawn="1"/>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06060D9A-7F66-406A-9F16-5AE86FB6D76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AA3988AF-1AD0-4AF1-B2B9-7388C002C0F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D88F73E1-EF19-4900-83E8-D8A759E9814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BA8898A4-4027-4201-8BBA-2180C84238B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366C1EE3-6FF9-43D4-9057-33548CA8E38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71">
                  <a:extLst>
                    <a:ext uri="{FF2B5EF4-FFF2-40B4-BE49-F238E27FC236}">
                      <a16:creationId xmlns:a16="http://schemas.microsoft.com/office/drawing/2014/main" id="{59CC23BA-9CF2-4449-9673-391017310C4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EE8E9BEC-1A0D-4F8F-AB89-4A1277602A71}"/>
                  </a:ext>
                </a:extLst>
              </p:cNvPr>
              <p:cNvGrpSpPr/>
              <p:nvPr userDrawn="1"/>
            </p:nvGrpSpPr>
            <p:grpSpPr>
              <a:xfrm>
                <a:off x="-3605171" y="830871"/>
                <a:ext cx="139423" cy="109566"/>
                <a:chOff x="-2866744" y="518074"/>
                <a:chExt cx="168701" cy="132575"/>
              </a:xfrm>
            </p:grpSpPr>
            <p:grpSp>
              <p:nvGrpSpPr>
                <p:cNvPr id="64" name="Groep 63">
                  <a:extLst>
                    <a:ext uri="{FF2B5EF4-FFF2-40B4-BE49-F238E27FC236}">
                      <a16:creationId xmlns:a16="http://schemas.microsoft.com/office/drawing/2014/main" id="{AC65EE2A-870E-47BD-A469-8280A9719015}"/>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E7DDB3B6-8960-420E-914C-E65444A1B0B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3B12965F-A65C-4B83-9EB7-CCE9DFA6963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02878403-6C13-4EB5-BA2E-6B0C0F49277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A04B61E-27B7-4EF0-B3F7-32740E5ADCA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ED6BC771-3C9A-493B-8038-67414003E9C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4">
                  <a:extLst>
                    <a:ext uri="{FF2B5EF4-FFF2-40B4-BE49-F238E27FC236}">
                      <a16:creationId xmlns:a16="http://schemas.microsoft.com/office/drawing/2014/main" id="{76996482-E46F-417E-895F-1837F2E61A7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558A0D17-05E2-42F1-958A-5AAC7D6AE29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72637A0A-A7F8-4D8F-A11A-B828079FBD3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455CA225-ED63-49B7-A275-C031E0B25C3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4" name="Rechthoek 43">
                <a:extLst>
                  <a:ext uri="{FF2B5EF4-FFF2-40B4-BE49-F238E27FC236}">
                    <a16:creationId xmlns:a16="http://schemas.microsoft.com/office/drawing/2014/main" id="{9748CC96-0A0C-44AC-B7E6-477E077B6B2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6" name="Groep 45">
                <a:extLst>
                  <a:ext uri="{FF2B5EF4-FFF2-40B4-BE49-F238E27FC236}">
                    <a16:creationId xmlns:a16="http://schemas.microsoft.com/office/drawing/2014/main" id="{6D085A1F-2E5A-404D-AFA0-03476CF8CAF3}"/>
                  </a:ext>
                </a:extLst>
              </p:cNvPr>
              <p:cNvGrpSpPr/>
              <p:nvPr userDrawn="1"/>
            </p:nvGrpSpPr>
            <p:grpSpPr>
              <a:xfrm>
                <a:off x="-2916763" y="769168"/>
                <a:ext cx="268738" cy="248381"/>
                <a:chOff x="-2916763" y="769168"/>
                <a:chExt cx="268738" cy="248381"/>
              </a:xfrm>
            </p:grpSpPr>
            <p:sp>
              <p:nvSpPr>
                <p:cNvPr id="56" name="Rechthoek 55">
                  <a:extLst>
                    <a:ext uri="{FF2B5EF4-FFF2-40B4-BE49-F238E27FC236}">
                      <a16:creationId xmlns:a16="http://schemas.microsoft.com/office/drawing/2014/main" id="{5B918FDF-1118-4FE2-B779-D5C14C1BD66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E8446DA0-67FB-4370-B5C8-B0728DEC3EE0}"/>
                    </a:ext>
                  </a:extLst>
                </p:cNvPr>
                <p:cNvGrpSpPr/>
                <p:nvPr userDrawn="1"/>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43890C10-E26C-4FCF-A26C-ECF9F18A68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E7D79007-7883-4A40-9B8F-D0B1FC198D3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6AD6306A-49D4-46F0-9848-77F49641B12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3E39DF29-5BFB-406B-BE2B-DD2132CAEB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85E517A5-C17D-47BF-A34E-F655294E5F2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57">
                  <a:extLst>
                    <a:ext uri="{FF2B5EF4-FFF2-40B4-BE49-F238E27FC236}">
                      <a16:creationId xmlns:a16="http://schemas.microsoft.com/office/drawing/2014/main" id="{D2F7CA11-897A-4697-AC4F-6345A204AC2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24339D32-8480-47A0-95DC-3DC71F3D8ECD}"/>
                  </a:ext>
                </a:extLst>
              </p:cNvPr>
              <p:cNvGrpSpPr/>
              <p:nvPr userDrawn="1"/>
            </p:nvGrpSpPr>
            <p:grpSpPr>
              <a:xfrm>
                <a:off x="-2916763" y="460171"/>
                <a:ext cx="268738" cy="248381"/>
                <a:chOff x="-2916763" y="460171"/>
                <a:chExt cx="268738" cy="248381"/>
              </a:xfrm>
            </p:grpSpPr>
            <p:sp>
              <p:nvSpPr>
                <p:cNvPr id="48" name="Rechthoek 47">
                  <a:extLst>
                    <a:ext uri="{FF2B5EF4-FFF2-40B4-BE49-F238E27FC236}">
                      <a16:creationId xmlns:a16="http://schemas.microsoft.com/office/drawing/2014/main" id="{71ACD80C-B58C-4FD4-A340-2FAAC80937C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8722F13A-92CC-441F-95D0-1789E2B4604C}"/>
                    </a:ext>
                  </a:extLst>
                </p:cNvPr>
                <p:cNvGrpSpPr/>
                <p:nvPr userDrawn="1"/>
              </p:nvGrpSpPr>
              <p:grpSpPr>
                <a:xfrm>
                  <a:off x="-2866744" y="518074"/>
                  <a:ext cx="168701" cy="132575"/>
                  <a:chOff x="-2866744" y="518074"/>
                  <a:chExt cx="168701" cy="132575"/>
                </a:xfrm>
              </p:grpSpPr>
              <p:cxnSp>
                <p:nvCxnSpPr>
                  <p:cNvPr id="51" name="Rechte verbindingslijn 50">
                    <a:extLst>
                      <a:ext uri="{FF2B5EF4-FFF2-40B4-BE49-F238E27FC236}">
                        <a16:creationId xmlns:a16="http://schemas.microsoft.com/office/drawing/2014/main" id="{D9A2D443-198F-4D50-8504-94329F3C015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4356800E-F964-4562-BCA0-DA8566C7EB2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A40F255C-53CD-424E-8E17-E5631655254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5B6A3BCF-6B94-4AE8-83A2-9E1928851EC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DF0398C4-7E1F-447C-9C8B-F6F56E91237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0" name="Pijl: rechts 49">
                  <a:extLst>
                    <a:ext uri="{FF2B5EF4-FFF2-40B4-BE49-F238E27FC236}">
                      <a16:creationId xmlns:a16="http://schemas.microsoft.com/office/drawing/2014/main" id="{728DE379-6A95-4594-9352-2A6463ACF7A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80" name="INSTRUCTIE">
            <a:extLst>
              <a:ext uri="{FF2B5EF4-FFF2-40B4-BE49-F238E27FC236}">
                <a16:creationId xmlns:a16="http://schemas.microsoft.com/office/drawing/2014/main" id="{C5D3E832-27F6-4471-9711-8A1A3779287D}"/>
              </a:ext>
            </a:extLst>
          </p:cNvPr>
          <p:cNvGrpSpPr/>
          <p:nvPr userDrawn="1"/>
        </p:nvGrpSpPr>
        <p:grpSpPr>
          <a:xfrm>
            <a:off x="12377595" y="1"/>
            <a:ext cx="3693386" cy="5080671"/>
            <a:chOff x="-3786437" y="1"/>
            <a:chExt cx="3693386" cy="5080671"/>
          </a:xfrm>
        </p:grpSpPr>
        <p:sp>
          <p:nvSpPr>
            <p:cNvPr id="81" name="Rechthoek 80">
              <a:extLst>
                <a:ext uri="{FF2B5EF4-FFF2-40B4-BE49-F238E27FC236}">
                  <a16:creationId xmlns:a16="http://schemas.microsoft.com/office/drawing/2014/main" id="{C6DAACAB-95A0-46EB-97B7-E97AEA92D4BB}"/>
                </a:ext>
              </a:extLst>
            </p:cNvPr>
            <p:cNvSpPr/>
            <p:nvPr userDrawn="1"/>
          </p:nvSpPr>
          <p:spPr>
            <a:xfrm>
              <a:off x="-3786437" y="425267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82" name="Rechthoek 81">
              <a:extLst>
                <a:ext uri="{FF2B5EF4-FFF2-40B4-BE49-F238E27FC236}">
                  <a16:creationId xmlns:a16="http://schemas.microsoft.com/office/drawing/2014/main" id="{D2F9D97F-44F8-43D5-9C00-E6E3A9D1D1B1}"/>
                </a:ext>
              </a:extLst>
            </p:cNvPr>
            <p:cNvSpPr/>
            <p:nvPr userDrawn="1"/>
          </p:nvSpPr>
          <p:spPr>
            <a:xfrm>
              <a:off x="-3786165" y="1"/>
              <a:ext cx="3593091" cy="425267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Video invoegen/opmaken</a:t>
              </a:r>
            </a:p>
          </p:txBody>
        </p:sp>
        <p:sp>
          <p:nvSpPr>
            <p:cNvPr id="83" name="Ovaal 82">
              <a:extLst>
                <a:ext uri="{FF2B5EF4-FFF2-40B4-BE49-F238E27FC236}">
                  <a16:creationId xmlns:a16="http://schemas.microsoft.com/office/drawing/2014/main" id="{F623D650-8FD2-47FB-BA7B-30C91906836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4" name="Rechthoek 83">
              <a:extLst>
                <a:ext uri="{FF2B5EF4-FFF2-40B4-BE49-F238E27FC236}">
                  <a16:creationId xmlns:a16="http://schemas.microsoft.com/office/drawing/2014/main" id="{19404D64-BB02-4A01-B055-0F68EB0C2FF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5" name="Ovaal 84">
              <a:extLst>
                <a:ext uri="{FF2B5EF4-FFF2-40B4-BE49-F238E27FC236}">
                  <a16:creationId xmlns:a16="http://schemas.microsoft.com/office/drawing/2014/main" id="{9A280FCA-35A9-496D-AE5F-DDB2CB1F8C1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6E5CF5A3-C2E9-4294-A130-DF654F57D99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9C2527C5-76B2-4C91-8B66-05C8FBE5AA7F}"/>
                </a:ext>
              </a:extLst>
            </p:cNvPr>
            <p:cNvGrpSpPr/>
            <p:nvPr userDrawn="1"/>
          </p:nvGrpSpPr>
          <p:grpSpPr>
            <a:xfrm>
              <a:off x="-3311319" y="2164285"/>
              <a:ext cx="825500" cy="209550"/>
              <a:chOff x="13504624" y="2482850"/>
              <a:chExt cx="825500" cy="209550"/>
            </a:xfrm>
          </p:grpSpPr>
          <p:sp>
            <p:nvSpPr>
              <p:cNvPr id="114" name="Rechthoek 113">
                <a:extLst>
                  <a:ext uri="{FF2B5EF4-FFF2-40B4-BE49-F238E27FC236}">
                    <a16:creationId xmlns:a16="http://schemas.microsoft.com/office/drawing/2014/main" id="{93A6DF22-8CED-414F-AFAE-F627DE6249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15" name="Rechte verbindingslijn 114">
                <a:extLst>
                  <a:ext uri="{FF2B5EF4-FFF2-40B4-BE49-F238E27FC236}">
                    <a16:creationId xmlns:a16="http://schemas.microsoft.com/office/drawing/2014/main" id="{7465134E-3D98-4468-AA40-AED4BE6BCBA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6" name="Gelijkbenige driehoek 115">
                <a:extLst>
                  <a:ext uri="{FF2B5EF4-FFF2-40B4-BE49-F238E27FC236}">
                    <a16:creationId xmlns:a16="http://schemas.microsoft.com/office/drawing/2014/main" id="{FE5AB7A5-A166-4534-A0B2-49FEB64E9B5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1F49C533-87E1-4501-BCA0-D1BAF988C8E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CF46E676-6483-4D26-8C5A-2615591C8CD9}"/>
                </a:ext>
              </a:extLst>
            </p:cNvPr>
            <p:cNvSpPr/>
            <p:nvPr userDrawn="1"/>
          </p:nvSpPr>
          <p:spPr>
            <a:xfrm>
              <a:off x="-3319415" y="2553360"/>
              <a:ext cx="2944682" cy="81374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90" name="Groep 89">
              <a:extLst>
                <a:ext uri="{FF2B5EF4-FFF2-40B4-BE49-F238E27FC236}">
                  <a16:creationId xmlns:a16="http://schemas.microsoft.com/office/drawing/2014/main" id="{2B1063CF-3C5F-4401-BAA7-31A29E914588}"/>
                </a:ext>
              </a:extLst>
            </p:cNvPr>
            <p:cNvGrpSpPr/>
            <p:nvPr userDrawn="1"/>
          </p:nvGrpSpPr>
          <p:grpSpPr>
            <a:xfrm>
              <a:off x="-3408294" y="3489160"/>
              <a:ext cx="622283" cy="612920"/>
              <a:chOff x="12617641" y="3403239"/>
              <a:chExt cx="752963" cy="741634"/>
            </a:xfrm>
          </p:grpSpPr>
          <p:grpSp>
            <p:nvGrpSpPr>
              <p:cNvPr id="98" name="Groep 97">
                <a:extLst>
                  <a:ext uri="{FF2B5EF4-FFF2-40B4-BE49-F238E27FC236}">
                    <a16:creationId xmlns:a16="http://schemas.microsoft.com/office/drawing/2014/main" id="{1C3D665D-E7D4-48D6-967A-34132BC01A9B}"/>
                  </a:ext>
                </a:extLst>
              </p:cNvPr>
              <p:cNvGrpSpPr/>
              <p:nvPr userDrawn="1"/>
            </p:nvGrpSpPr>
            <p:grpSpPr>
              <a:xfrm>
                <a:off x="12771530" y="3403239"/>
                <a:ext cx="467176" cy="448491"/>
                <a:chOff x="12782157" y="3403239"/>
                <a:chExt cx="467176" cy="448491"/>
              </a:xfrm>
            </p:grpSpPr>
            <p:grpSp>
              <p:nvGrpSpPr>
                <p:cNvPr id="101" name="Groep 100">
                  <a:extLst>
                    <a:ext uri="{FF2B5EF4-FFF2-40B4-BE49-F238E27FC236}">
                      <a16:creationId xmlns:a16="http://schemas.microsoft.com/office/drawing/2014/main" id="{8025D799-29C9-48CD-B7ED-5117C4A7EA29}"/>
                    </a:ext>
                  </a:extLst>
                </p:cNvPr>
                <p:cNvGrpSpPr/>
                <p:nvPr userDrawn="1"/>
              </p:nvGrpSpPr>
              <p:grpSpPr>
                <a:xfrm>
                  <a:off x="12782157" y="3403239"/>
                  <a:ext cx="412976" cy="396132"/>
                  <a:chOff x="13554906" y="3320109"/>
                  <a:chExt cx="443917" cy="425811"/>
                </a:xfrm>
              </p:grpSpPr>
              <p:grpSp>
                <p:nvGrpSpPr>
                  <p:cNvPr id="108" name="Groep 107">
                    <a:extLst>
                      <a:ext uri="{FF2B5EF4-FFF2-40B4-BE49-F238E27FC236}">
                        <a16:creationId xmlns:a16="http://schemas.microsoft.com/office/drawing/2014/main" id="{EFE07F30-4A20-4A44-8040-F76CA76EA056}"/>
                      </a:ext>
                    </a:extLst>
                  </p:cNvPr>
                  <p:cNvGrpSpPr/>
                  <p:nvPr userDrawn="1"/>
                </p:nvGrpSpPr>
                <p:grpSpPr>
                  <a:xfrm>
                    <a:off x="13554906" y="3320109"/>
                    <a:ext cx="443917" cy="425811"/>
                    <a:chOff x="12909684" y="1276143"/>
                    <a:chExt cx="443917" cy="425811"/>
                  </a:xfrm>
                </p:grpSpPr>
                <p:sp>
                  <p:nvSpPr>
                    <p:cNvPr id="111" name="Rechthoek 110">
                      <a:extLst>
                        <a:ext uri="{FF2B5EF4-FFF2-40B4-BE49-F238E27FC236}">
                          <a16:creationId xmlns:a16="http://schemas.microsoft.com/office/drawing/2014/main" id="{BEFF9C60-68BD-48C2-ADCA-A5E9EF3D875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2F03801-28E8-4CEB-8D19-122D4EA2F1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B9B3C942-12DE-44D2-A255-0078BE63140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9" name="Afbeelding 108">
                    <a:extLst>
                      <a:ext uri="{FF2B5EF4-FFF2-40B4-BE49-F238E27FC236}">
                        <a16:creationId xmlns:a16="http://schemas.microsoft.com/office/drawing/2014/main" id="{F0A70AC1-7CBA-43DD-9D98-98EBCD8AF4C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0" name="Afbeelding 109">
                    <a:extLst>
                      <a:ext uri="{FF2B5EF4-FFF2-40B4-BE49-F238E27FC236}">
                        <a16:creationId xmlns:a16="http://schemas.microsoft.com/office/drawing/2014/main" id="{336E2A9A-0B54-4953-ACF3-A810F552D9A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2" name="Groep 101">
                  <a:extLst>
                    <a:ext uri="{FF2B5EF4-FFF2-40B4-BE49-F238E27FC236}">
                      <a16:creationId xmlns:a16="http://schemas.microsoft.com/office/drawing/2014/main" id="{D75BD5D4-8428-410A-9904-6841B56E7144}"/>
                    </a:ext>
                  </a:extLst>
                </p:cNvPr>
                <p:cNvGrpSpPr/>
                <p:nvPr userDrawn="1"/>
              </p:nvGrpSpPr>
              <p:grpSpPr>
                <a:xfrm>
                  <a:off x="13103513" y="3705268"/>
                  <a:ext cx="145820" cy="146462"/>
                  <a:chOff x="13096169" y="3602278"/>
                  <a:chExt cx="145820" cy="146462"/>
                </a:xfrm>
              </p:grpSpPr>
              <p:sp>
                <p:nvSpPr>
                  <p:cNvPr id="106" name="Rechthoek 105">
                    <a:extLst>
                      <a:ext uri="{FF2B5EF4-FFF2-40B4-BE49-F238E27FC236}">
                        <a16:creationId xmlns:a16="http://schemas.microsoft.com/office/drawing/2014/main" id="{F49083D0-CB94-47DF-8BC1-0A0C63213D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8897E46A-71A3-4B58-943C-38ADAE66526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6C8B0D02-D3EC-426A-8834-D9C76DB6D92A}"/>
                    </a:ext>
                  </a:extLst>
                </p:cNvPr>
                <p:cNvGrpSpPr/>
                <p:nvPr userDrawn="1"/>
              </p:nvGrpSpPr>
              <p:grpSpPr>
                <a:xfrm rot="10800000">
                  <a:off x="13061402" y="3665637"/>
                  <a:ext cx="145820" cy="146462"/>
                  <a:chOff x="13096169" y="3602278"/>
                  <a:chExt cx="145820" cy="146462"/>
                </a:xfrm>
              </p:grpSpPr>
              <p:sp>
                <p:nvSpPr>
                  <p:cNvPr id="104" name="Rechthoek 103">
                    <a:extLst>
                      <a:ext uri="{FF2B5EF4-FFF2-40B4-BE49-F238E27FC236}">
                        <a16:creationId xmlns:a16="http://schemas.microsoft.com/office/drawing/2014/main" id="{CD4A68C4-28F6-45B6-A00B-D5731626C4F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97CEC191-10FA-4DAC-836D-C50EDF1E778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9" name="Rechthoek 98">
                <a:extLst>
                  <a:ext uri="{FF2B5EF4-FFF2-40B4-BE49-F238E27FC236}">
                    <a16:creationId xmlns:a16="http://schemas.microsoft.com/office/drawing/2014/main" id="{24529C76-82EF-4A03-AD4E-C69D3228699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00" name="Gelijkbenige driehoek 99">
                <a:extLst>
                  <a:ext uri="{FF2B5EF4-FFF2-40B4-BE49-F238E27FC236}">
                    <a16:creationId xmlns:a16="http://schemas.microsoft.com/office/drawing/2014/main" id="{79C3237A-A39C-46FB-A7A1-478048852B4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1" name="ICOON_info">
              <a:extLst>
                <a:ext uri="{FF2B5EF4-FFF2-40B4-BE49-F238E27FC236}">
                  <a16:creationId xmlns:a16="http://schemas.microsoft.com/office/drawing/2014/main" id="{3ED04C01-7C61-4C57-9513-43D3CE1761E0}"/>
                </a:ext>
              </a:extLst>
            </p:cNvPr>
            <p:cNvGrpSpPr/>
            <p:nvPr userDrawn="1"/>
          </p:nvGrpSpPr>
          <p:grpSpPr>
            <a:xfrm>
              <a:off x="-376736" y="4123176"/>
              <a:ext cx="283685" cy="283685"/>
              <a:chOff x="-510741" y="5913713"/>
              <a:chExt cx="267555" cy="267555"/>
            </a:xfrm>
          </p:grpSpPr>
          <p:sp>
            <p:nvSpPr>
              <p:cNvPr id="96" name="Ovaal 95">
                <a:extLst>
                  <a:ext uri="{FF2B5EF4-FFF2-40B4-BE49-F238E27FC236}">
                    <a16:creationId xmlns:a16="http://schemas.microsoft.com/office/drawing/2014/main" id="{58DEB130-6033-4AE1-9092-6182FD94C5C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7" name="Graphic 163" descr="Informatie">
                <a:extLst>
                  <a:ext uri="{FF2B5EF4-FFF2-40B4-BE49-F238E27FC236}">
                    <a16:creationId xmlns:a16="http://schemas.microsoft.com/office/drawing/2014/main" id="{9E84E9D9-943A-497E-84AB-558FDC9DB9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92" name="Video icoon">
              <a:extLst>
                <a:ext uri="{FF2B5EF4-FFF2-40B4-BE49-F238E27FC236}">
                  <a16:creationId xmlns:a16="http://schemas.microsoft.com/office/drawing/2014/main" id="{F36BA1E1-BA8E-42A7-9D4C-27B9DA3465F6}"/>
                </a:ext>
              </a:extLst>
            </p:cNvPr>
            <p:cNvGrpSpPr/>
            <p:nvPr userDrawn="1"/>
          </p:nvGrpSpPr>
          <p:grpSpPr>
            <a:xfrm>
              <a:off x="-3310781" y="1231352"/>
              <a:ext cx="311450" cy="313414"/>
              <a:chOff x="8066315" y="1676399"/>
              <a:chExt cx="1371600" cy="1380253"/>
            </a:xfrm>
          </p:grpSpPr>
          <p:sp>
            <p:nvSpPr>
              <p:cNvPr id="93" name="Rechthoek 92">
                <a:extLst>
                  <a:ext uri="{FF2B5EF4-FFF2-40B4-BE49-F238E27FC236}">
                    <a16:creationId xmlns:a16="http://schemas.microsoft.com/office/drawing/2014/main" id="{31F78120-0ED4-4E21-BE24-A7A0F7A95220}"/>
                  </a:ext>
                </a:extLst>
              </p:cNvPr>
              <p:cNvSpPr/>
              <p:nvPr userDrawn="1"/>
            </p:nvSpPr>
            <p:spPr>
              <a:xfrm>
                <a:off x="8066315" y="1676399"/>
                <a:ext cx="1360714" cy="1360713"/>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4" name="Vrije vorm 112">
                <a:extLst>
                  <a:ext uri="{FF2B5EF4-FFF2-40B4-BE49-F238E27FC236}">
                    <a16:creationId xmlns:a16="http://schemas.microsoft.com/office/drawing/2014/main" id="{2E2446DE-857E-4B61-98D5-284712CFFFAF}"/>
                  </a:ext>
                </a:extLst>
              </p:cNvPr>
              <p:cNvSpPr/>
              <p:nvPr userDrawn="1"/>
            </p:nvSpPr>
            <p:spPr>
              <a:xfrm>
                <a:off x="8077201" y="1676399"/>
                <a:ext cx="1360714" cy="206831"/>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5" name="Vrije vorm 113">
                <a:extLst>
                  <a:ext uri="{FF2B5EF4-FFF2-40B4-BE49-F238E27FC236}">
                    <a16:creationId xmlns:a16="http://schemas.microsoft.com/office/drawing/2014/main" id="{BA2CF381-2FC1-4C8A-A766-10DAE729D251}"/>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nvGrpSpPr>
          <p:cNvPr id="122" name="Groep 121">
            <a:extLst>
              <a:ext uri="{FF2B5EF4-FFF2-40B4-BE49-F238E27FC236}">
                <a16:creationId xmlns:a16="http://schemas.microsoft.com/office/drawing/2014/main" id="{A992BAF5-82E0-4207-B4B5-F6D82279A338}"/>
              </a:ext>
            </a:extLst>
          </p:cNvPr>
          <p:cNvGrpSpPr/>
          <p:nvPr userDrawn="1"/>
        </p:nvGrpSpPr>
        <p:grpSpPr>
          <a:xfrm>
            <a:off x="0" y="-2084542"/>
            <a:ext cx="2859314" cy="1913465"/>
            <a:chOff x="0" y="-2084542"/>
            <a:chExt cx="2859314" cy="1913465"/>
          </a:xfrm>
        </p:grpSpPr>
        <p:grpSp>
          <p:nvGrpSpPr>
            <p:cNvPr id="123" name="Groep 122">
              <a:extLst>
                <a:ext uri="{FF2B5EF4-FFF2-40B4-BE49-F238E27FC236}">
                  <a16:creationId xmlns:a16="http://schemas.microsoft.com/office/drawing/2014/main" id="{B22E82DE-37B6-4258-AB25-59E07ED2D86D}"/>
                </a:ext>
              </a:extLst>
            </p:cNvPr>
            <p:cNvGrpSpPr/>
            <p:nvPr userDrawn="1"/>
          </p:nvGrpSpPr>
          <p:grpSpPr>
            <a:xfrm>
              <a:off x="0" y="-2084542"/>
              <a:ext cx="2859314" cy="1913465"/>
              <a:chOff x="-6934" y="-6325808"/>
              <a:chExt cx="2859314" cy="1913465"/>
            </a:xfrm>
          </p:grpSpPr>
          <p:sp>
            <p:nvSpPr>
              <p:cNvPr id="125" name="Rechthoek 124">
                <a:extLst>
                  <a:ext uri="{FF2B5EF4-FFF2-40B4-BE49-F238E27FC236}">
                    <a16:creationId xmlns:a16="http://schemas.microsoft.com/office/drawing/2014/main" id="{7013F1DD-DF88-405D-A03A-2ACC1C68801B}"/>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26" name="Ovaal 125">
                <a:extLst>
                  <a:ext uri="{FF2B5EF4-FFF2-40B4-BE49-F238E27FC236}">
                    <a16:creationId xmlns:a16="http://schemas.microsoft.com/office/drawing/2014/main" id="{29A79746-D5F4-43A5-800C-590DF506450D}"/>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7" name="Rechthoek 126">
                <a:extLst>
                  <a:ext uri="{FF2B5EF4-FFF2-40B4-BE49-F238E27FC236}">
                    <a16:creationId xmlns:a16="http://schemas.microsoft.com/office/drawing/2014/main" id="{304CE954-19A8-4B41-84F8-55AF8CCFDAB2}"/>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28" name="Rechte verbindingslijn 127">
                <a:extLst>
                  <a:ext uri="{FF2B5EF4-FFF2-40B4-BE49-F238E27FC236}">
                    <a16:creationId xmlns:a16="http://schemas.microsoft.com/office/drawing/2014/main" id="{98BDCFB8-E37F-4893-8841-9B6FA45FCEBE}"/>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24" name="Afbeelding 123">
              <a:extLst>
                <a:ext uri="{FF2B5EF4-FFF2-40B4-BE49-F238E27FC236}">
                  <a16:creationId xmlns:a16="http://schemas.microsoft.com/office/drawing/2014/main" id="{347AF694-3EEA-4A52-B7E2-A582DC0B72E1}"/>
                </a:ext>
              </a:extLst>
            </p:cNvPr>
            <p:cNvPicPr>
              <a:picLocks noChangeAspect="1"/>
            </p:cNvPicPr>
            <p:nvPr userDrawn="1"/>
          </p:nvPicPr>
          <p:blipFill rotWithShape="1">
            <a:blip r:embed="rId5">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19154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1+#ppt_w/2"/>
                                          </p:val>
                                        </p:tav>
                                        <p:tav tm="100000">
                                          <p:val>
                                            <p:strVal val="#ppt_x"/>
                                          </p:val>
                                        </p:tav>
                                      </p:tavLst>
                                    </p:anim>
                                    <p:anim calcmode="lin" valueType="num">
                                      <p:cBhvr additive="base">
                                        <p:cTn id="13" dur="10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tmplLst>
          <p:tmpl>
            <p:tnLst>
              <p:par>
                <p:cTn presetID="2" presetClass="entr" presetSubtype="2"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45" grpId="0" animBg="1">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 grpId="0" animBg="1"/>
      <p:bldP spid="12" grpId="0" animBg="1">
        <p:tmplLst>
          <p:tmpl>
            <p:tnLst>
              <p:par>
                <p:cTn presetID="2" presetClass="entr" presetSubtype="8"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0-#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ckup #2 [afbeelding]">
    <p:spTree>
      <p:nvGrpSpPr>
        <p:cNvPr id="1" name=""/>
        <p:cNvGrpSpPr/>
        <p:nvPr/>
      </p:nvGrpSpPr>
      <p:grpSpPr>
        <a:xfrm>
          <a:off x="0" y="0"/>
          <a:ext cx="0" cy="0"/>
          <a:chOff x="0" y="0"/>
          <a:chExt cx="0" cy="0"/>
        </a:xfrm>
      </p:grpSpPr>
      <p:sp>
        <p:nvSpPr>
          <p:cNvPr id="30" name="Tijdelijke aanduiding voor verticale tekst 29">
            <a:extLst>
              <a:ext uri="{FF2B5EF4-FFF2-40B4-BE49-F238E27FC236}">
                <a16:creationId xmlns:a16="http://schemas.microsoft.com/office/drawing/2014/main" id="{0ADC99F9-5DB0-4C56-B752-ABD61DD626E4}"/>
              </a:ext>
            </a:extLst>
          </p:cNvPr>
          <p:cNvSpPr>
            <a:spLocks noGrp="1"/>
          </p:cNvSpPr>
          <p:nvPr>
            <p:ph type="body" orient="vert" idx="1" hasCustomPrompt="1"/>
          </p:nvPr>
        </p:nvSpPr>
        <p:spPr>
          <a:xfrm>
            <a:off x="5396081" y="0"/>
            <a:ext cx="6795919" cy="6858000"/>
          </a:xfrm>
          <a:custGeom>
            <a:avLst/>
            <a:gdLst>
              <a:gd name="connsiteX0" fmla="*/ 4338116 w 6795919"/>
              <a:gd name="connsiteY0" fmla="*/ 0 h 6858000"/>
              <a:gd name="connsiteX1" fmla="*/ 6795919 w 6795919"/>
              <a:gd name="connsiteY1" fmla="*/ 0 h 6858000"/>
              <a:gd name="connsiteX2" fmla="*/ 6795919 w 6795919"/>
              <a:gd name="connsiteY2" fmla="*/ 6858000 h 6858000"/>
              <a:gd name="connsiteX3" fmla="*/ 0 w 6795919"/>
              <a:gd name="connsiteY3" fmla="*/ 6858000 h 6858000"/>
              <a:gd name="connsiteX4" fmla="*/ 3316 w 6795919"/>
              <a:gd name="connsiteY4" fmla="*/ 6667339 h 6858000"/>
              <a:gd name="connsiteX5" fmla="*/ 4038231 w 6795919"/>
              <a:gd name="connsiteY5" fmla="*/ 1535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5919" h="6858000">
                <a:moveTo>
                  <a:pt x="4338116" y="0"/>
                </a:moveTo>
                <a:lnTo>
                  <a:pt x="6795919" y="0"/>
                </a:lnTo>
                <a:lnTo>
                  <a:pt x="6795919" y="6858000"/>
                </a:lnTo>
                <a:lnTo>
                  <a:pt x="0" y="6858000"/>
                </a:lnTo>
                <a:lnTo>
                  <a:pt x="3316" y="6667339"/>
                </a:lnTo>
                <a:cubicBezTo>
                  <a:pt x="101403" y="3851965"/>
                  <a:pt x="1707214" y="1419877"/>
                  <a:pt x="4038231" y="153592"/>
                </a:cubicBezTo>
                <a:close/>
              </a:path>
            </a:pathLst>
          </a:custGeom>
          <a:solidFill>
            <a:schemeClr val="bg1">
              <a:lumMod val="85000"/>
              <a:alpha val="25000"/>
            </a:schemeClr>
          </a:solidFill>
        </p:spPr>
        <p:txBody>
          <a:bodyPr vert="horz" wrap="square" lIns="0" tIns="0" rIns="0" bIns="0">
            <a:noAutofit/>
          </a:bodyPr>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2" name="Titel 1">
            <a:extLst>
              <a:ext uri="{FF2B5EF4-FFF2-40B4-BE49-F238E27FC236}">
                <a16:creationId xmlns:a16="http://schemas.microsoft.com/office/drawing/2014/main" id="{5E1EE053-97A4-4648-A676-C42C0F31E5D0}"/>
              </a:ext>
            </a:extLst>
          </p:cNvPr>
          <p:cNvSpPr>
            <a:spLocks noGrp="1"/>
          </p:cNvSpPr>
          <p:nvPr>
            <p:ph type="title" hasCustomPrompt="1"/>
          </p:nvPr>
        </p:nvSpPr>
        <p:spPr/>
        <p:txBody>
          <a:bodyPr/>
          <a:lstStyle>
            <a:lvl1pPr>
              <a:defRPr/>
            </a:lvl1pPr>
          </a:lstStyle>
          <a:p>
            <a:r>
              <a:rPr lang="nl-NL"/>
              <a:t>Plaats hier je titel</a:t>
            </a:r>
          </a:p>
        </p:txBody>
      </p:sp>
      <p:sp>
        <p:nvSpPr>
          <p:cNvPr id="16" name="Tijdelijke aanduiding voor dianummer 15">
            <a:extLst>
              <a:ext uri="{FF2B5EF4-FFF2-40B4-BE49-F238E27FC236}">
                <a16:creationId xmlns:a16="http://schemas.microsoft.com/office/drawing/2014/main" id="{CE0BCEEA-4A38-431A-B7F1-8833EFCC5186}"/>
              </a:ext>
            </a:extLst>
          </p:cNvPr>
          <p:cNvSpPr>
            <a:spLocks noGrp="1"/>
          </p:cNvSpPr>
          <p:nvPr userDrawn="1">
            <p:ph type="sldNum" sz="quarter" idx="18"/>
          </p:nvPr>
        </p:nvSpPr>
        <p:spPr/>
        <p:txBody>
          <a:bodyPr/>
          <a:lstStyle/>
          <a:p>
            <a:fld id="{B502C9A5-716F-45E6-800B-D4D02CE26F90}" type="slidenum">
              <a:rPr lang="nl-NL" smtClean="0"/>
              <a:pPr/>
              <a:t>‹nr.›</a:t>
            </a:fld>
            <a:endParaRPr lang="nl-NL"/>
          </a:p>
        </p:txBody>
      </p:sp>
      <p:sp>
        <p:nvSpPr>
          <p:cNvPr id="31" name="Tijdelijke aanduiding voor verticale tekst 30">
            <a:extLst>
              <a:ext uri="{FF2B5EF4-FFF2-40B4-BE49-F238E27FC236}">
                <a16:creationId xmlns:a16="http://schemas.microsoft.com/office/drawing/2014/main" id="{6A4C8D6C-6AED-42D7-AA9E-B2BA5516955F}"/>
              </a:ext>
            </a:extLst>
          </p:cNvPr>
          <p:cNvSpPr>
            <a:spLocks noGrp="1"/>
          </p:cNvSpPr>
          <p:nvPr>
            <p:ph type="body" orient="vert" idx="19" hasCustomPrompt="1"/>
          </p:nvPr>
        </p:nvSpPr>
        <p:spPr>
          <a:xfrm>
            <a:off x="4434720" y="1702136"/>
            <a:ext cx="7177280" cy="4064400"/>
          </a:xfrm>
          <a:prstGeom prst="rect">
            <a:avLst/>
          </a:prstGeom>
          <a:blipFill>
            <a:blip r:embed="rId2"/>
            <a:stretch>
              <a:fillRect b="716"/>
            </a:stretch>
          </a:blipFill>
        </p:spPr>
        <p:txBody>
          <a:bodyPr vert="horz" wrap="square" lIns="0" tIns="0" rIns="0" bIns="0">
            <a:noAutofit/>
          </a:bodyPr>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9" name="Tijdelijke aanduiding voor afbeelding 8">
            <a:extLst>
              <a:ext uri="{FF2B5EF4-FFF2-40B4-BE49-F238E27FC236}">
                <a16:creationId xmlns:a16="http://schemas.microsoft.com/office/drawing/2014/main" id="{88F9608C-D8FC-42FE-805B-91F05689D914}"/>
              </a:ext>
            </a:extLst>
          </p:cNvPr>
          <p:cNvSpPr>
            <a:spLocks noGrp="1"/>
          </p:cNvSpPr>
          <p:nvPr>
            <p:ph type="pic" sz="quarter" idx="14" hasCustomPrompt="1"/>
          </p:nvPr>
        </p:nvSpPr>
        <p:spPr>
          <a:xfrm>
            <a:off x="5330071" y="1893569"/>
            <a:ext cx="5382000" cy="3240000"/>
          </a:xfrm>
          <a:prstGeom prst="rect">
            <a:avLst/>
          </a:pr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05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sp>
        <p:nvSpPr>
          <p:cNvPr id="8" name="Tijdelijke aanduiding voor verticale tekst 7">
            <a:extLst>
              <a:ext uri="{FF2B5EF4-FFF2-40B4-BE49-F238E27FC236}">
                <a16:creationId xmlns:a16="http://schemas.microsoft.com/office/drawing/2014/main" id="{825A8667-9534-41D5-9BC4-E502FD2F9FC1}"/>
              </a:ext>
            </a:extLst>
          </p:cNvPr>
          <p:cNvSpPr>
            <a:spLocks noGrp="1"/>
          </p:cNvSpPr>
          <p:nvPr>
            <p:ph type="body" orient="vert" idx="24" hasCustomPrompt="1"/>
          </p:nvPr>
        </p:nvSpPr>
        <p:spPr>
          <a:xfrm>
            <a:off x="1" y="1313868"/>
            <a:ext cx="3854719" cy="4682616"/>
          </a:xfrm>
          <a:custGeom>
            <a:avLst/>
            <a:gdLst>
              <a:gd name="connsiteX0" fmla="*/ 0 w 3854719"/>
              <a:gd name="connsiteY0" fmla="*/ 0 h 4682616"/>
              <a:gd name="connsiteX1" fmla="*/ 526548 w 3854719"/>
              <a:gd name="connsiteY1" fmla="*/ 0 h 4682616"/>
              <a:gd name="connsiteX2" fmla="*/ 3029842 w 3854719"/>
              <a:gd name="connsiteY2" fmla="*/ 0 h 4682616"/>
              <a:gd name="connsiteX3" fmla="*/ 3556390 w 3854719"/>
              <a:gd name="connsiteY3" fmla="*/ 0 h 4682616"/>
              <a:gd name="connsiteX4" fmla="*/ 3854719 w 3854719"/>
              <a:gd name="connsiteY4" fmla="*/ 298329 h 4682616"/>
              <a:gd name="connsiteX5" fmla="*/ 3854719 w 3854719"/>
              <a:gd name="connsiteY5" fmla="*/ 4384287 h 4682616"/>
              <a:gd name="connsiteX6" fmla="*/ 3556390 w 3854719"/>
              <a:gd name="connsiteY6" fmla="*/ 4682616 h 4682616"/>
              <a:gd name="connsiteX7" fmla="*/ 3029842 w 3854719"/>
              <a:gd name="connsiteY7" fmla="*/ 4682616 h 4682616"/>
              <a:gd name="connsiteX8" fmla="*/ 526548 w 3854719"/>
              <a:gd name="connsiteY8" fmla="*/ 4682616 h 4682616"/>
              <a:gd name="connsiteX9" fmla="*/ 0 w 3854719"/>
              <a:gd name="connsiteY9"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719" h="4682616">
                <a:moveTo>
                  <a:pt x="0" y="0"/>
                </a:moveTo>
                <a:lnTo>
                  <a:pt x="526548" y="0"/>
                </a:lnTo>
                <a:lnTo>
                  <a:pt x="3029842" y="0"/>
                </a:lnTo>
                <a:lnTo>
                  <a:pt x="3556390" y="0"/>
                </a:lnTo>
                <a:cubicBezTo>
                  <a:pt x="3721153" y="0"/>
                  <a:pt x="3854719" y="133566"/>
                  <a:pt x="3854719" y="298329"/>
                </a:cubicBezTo>
                <a:lnTo>
                  <a:pt x="3854719" y="4384287"/>
                </a:lnTo>
                <a:cubicBezTo>
                  <a:pt x="3854719" y="4549050"/>
                  <a:pt x="3721153" y="4682616"/>
                  <a:pt x="3556390" y="4682616"/>
                </a:cubicBezTo>
                <a:lnTo>
                  <a:pt x="3029842" y="4682616"/>
                </a:lnTo>
                <a:lnTo>
                  <a:pt x="526548" y="4682616"/>
                </a:ln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grpSp>
        <p:nvGrpSpPr>
          <p:cNvPr id="10" name="INSTRUCTIE">
            <a:extLst>
              <a:ext uri="{FF2B5EF4-FFF2-40B4-BE49-F238E27FC236}">
                <a16:creationId xmlns:a16="http://schemas.microsoft.com/office/drawing/2014/main" id="{EABADF92-6223-430C-AC71-4AC3DAAE399F}"/>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42268042-A59B-422E-B327-D6EDDA04321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12" name="Ovaal 11">
              <a:extLst>
                <a:ext uri="{FF2B5EF4-FFF2-40B4-BE49-F238E27FC236}">
                  <a16:creationId xmlns:a16="http://schemas.microsoft.com/office/drawing/2014/main" id="{9F051C3A-6735-4D97-84D7-A7731CACDF5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28158333-213F-4C60-A8D1-D55C88B98FF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4" name="Ovaal 13">
              <a:extLst>
                <a:ext uri="{FF2B5EF4-FFF2-40B4-BE49-F238E27FC236}">
                  <a16:creationId xmlns:a16="http://schemas.microsoft.com/office/drawing/2014/main" id="{FC822AB9-AA19-4EAC-9347-144DA7C328D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2C5B284F-0F9E-44D7-8B34-2D883C7C9E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 name="Rechthoek 16">
              <a:extLst>
                <a:ext uri="{FF2B5EF4-FFF2-40B4-BE49-F238E27FC236}">
                  <a16:creationId xmlns:a16="http://schemas.microsoft.com/office/drawing/2014/main" id="{34C0F392-9562-4178-A826-5B36FCEAE5C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8" name="Ovaal 17">
              <a:extLst>
                <a:ext uri="{FF2B5EF4-FFF2-40B4-BE49-F238E27FC236}">
                  <a16:creationId xmlns:a16="http://schemas.microsoft.com/office/drawing/2014/main" id="{A433FBBB-25D7-4DF3-A5CC-C0371D88472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A15D43D8-9CFD-4E85-BCB1-2693249C4C1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0" name="Ovaal 19">
              <a:extLst>
                <a:ext uri="{FF2B5EF4-FFF2-40B4-BE49-F238E27FC236}">
                  <a16:creationId xmlns:a16="http://schemas.microsoft.com/office/drawing/2014/main" id="{F3D97929-BE81-46FB-AFE4-316FF8BAEA82}"/>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1B8D31B2-3A50-429D-9CC6-FDA6217D18B9}"/>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2" name="Ovaal 21">
              <a:extLst>
                <a:ext uri="{FF2B5EF4-FFF2-40B4-BE49-F238E27FC236}">
                  <a16:creationId xmlns:a16="http://schemas.microsoft.com/office/drawing/2014/main" id="{101A7402-C903-4A31-AA9B-6C79136E261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08B82D2A-6986-4DBF-8CD1-3F0B2676878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4" name="Ovaal 23">
              <a:extLst>
                <a:ext uri="{FF2B5EF4-FFF2-40B4-BE49-F238E27FC236}">
                  <a16:creationId xmlns:a16="http://schemas.microsoft.com/office/drawing/2014/main" id="{0EBB12DF-C66F-44A9-BF7C-5A6798FB785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A7CBA09F-BBDC-4C81-BAF2-B6E191F6B32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6" name="Ovaal 25">
              <a:extLst>
                <a:ext uri="{FF2B5EF4-FFF2-40B4-BE49-F238E27FC236}">
                  <a16:creationId xmlns:a16="http://schemas.microsoft.com/office/drawing/2014/main" id="{B0294D59-EA0A-4291-8F45-BC7B361A41B2}"/>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743E284F-7420-42A3-8226-433BF111E76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8" name="Ovaal 27">
              <a:extLst>
                <a:ext uri="{FF2B5EF4-FFF2-40B4-BE49-F238E27FC236}">
                  <a16:creationId xmlns:a16="http://schemas.microsoft.com/office/drawing/2014/main" id="{30DEC6A3-54C8-44A0-8C19-FA4BFA3A669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DE741985-E843-496A-9825-FFE424F5D3F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32" name="Ovaal 31">
              <a:extLst>
                <a:ext uri="{FF2B5EF4-FFF2-40B4-BE49-F238E27FC236}">
                  <a16:creationId xmlns:a16="http://schemas.microsoft.com/office/drawing/2014/main" id="{13EE5392-F8C1-4BB2-8DBA-3844C60D036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3" name="Rechthoek 32">
              <a:extLst>
                <a:ext uri="{FF2B5EF4-FFF2-40B4-BE49-F238E27FC236}">
                  <a16:creationId xmlns:a16="http://schemas.microsoft.com/office/drawing/2014/main" id="{68B2DE88-839C-4432-95D7-9BED20F0986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0BEE17E9-D07E-48DB-A81D-D08580D350F8}"/>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5" name="ICOON_info">
              <a:extLst>
                <a:ext uri="{FF2B5EF4-FFF2-40B4-BE49-F238E27FC236}">
                  <a16:creationId xmlns:a16="http://schemas.microsoft.com/office/drawing/2014/main" id="{92A0A209-E209-47A3-B1ED-5E22C849778F}"/>
                </a:ext>
              </a:extLst>
            </p:cNvPr>
            <p:cNvGrpSpPr/>
            <p:nvPr userDrawn="1"/>
          </p:nvGrpSpPr>
          <p:grpSpPr>
            <a:xfrm>
              <a:off x="-376736" y="4400186"/>
              <a:ext cx="283685" cy="283685"/>
              <a:chOff x="-510741" y="5913713"/>
              <a:chExt cx="267555" cy="267555"/>
            </a:xfrm>
          </p:grpSpPr>
          <p:sp>
            <p:nvSpPr>
              <p:cNvPr id="77" name="Ovaal 76">
                <a:extLst>
                  <a:ext uri="{FF2B5EF4-FFF2-40B4-BE49-F238E27FC236}">
                    <a16:creationId xmlns:a16="http://schemas.microsoft.com/office/drawing/2014/main" id="{1E1120E5-1DD3-434C-9380-B6B6B4FE88C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5DE981AC-EF47-4E04-B7CD-17346E81BE4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6" name="VOORBEELD">
              <a:extLst>
                <a:ext uri="{FF2B5EF4-FFF2-40B4-BE49-F238E27FC236}">
                  <a16:creationId xmlns:a16="http://schemas.microsoft.com/office/drawing/2014/main" id="{AF31CE20-379F-4C97-9ACD-7E25B3403EDD}"/>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EF81E5B6-4472-4FDB-AB65-BA33129A54A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6D010691-C6F9-4B4B-A656-957267FE4C2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C9858FE5-1EA4-4BB9-9619-84572E42358F}"/>
                  </a:ext>
                </a:extLst>
              </p:cNvPr>
              <p:cNvGrpSpPr/>
              <p:nvPr userDrawn="1"/>
            </p:nvGrpSpPr>
            <p:grpSpPr>
              <a:xfrm>
                <a:off x="-3386247" y="830871"/>
                <a:ext cx="139423" cy="109566"/>
                <a:chOff x="-2866744" y="827071"/>
                <a:chExt cx="168701" cy="132575"/>
              </a:xfrm>
            </p:grpSpPr>
            <p:grpSp>
              <p:nvGrpSpPr>
                <p:cNvPr id="70" name="Groep 69">
                  <a:extLst>
                    <a:ext uri="{FF2B5EF4-FFF2-40B4-BE49-F238E27FC236}">
                      <a16:creationId xmlns:a16="http://schemas.microsoft.com/office/drawing/2014/main" id="{1788C0BC-D5F9-47EB-8B20-6513B277C002}"/>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89B42DD8-4115-43FC-9868-8002A7DEC62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1476C5B0-1300-416D-BEA8-A895C456E9A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B5EF182D-BB33-40E0-98FE-B1473A26412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DEC1F06-2641-4CB1-AE8E-D44EDC55C8E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595E4A7C-AD8C-48EF-8B6A-E42E699B8DE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70">
                  <a:extLst>
                    <a:ext uri="{FF2B5EF4-FFF2-40B4-BE49-F238E27FC236}">
                      <a16:creationId xmlns:a16="http://schemas.microsoft.com/office/drawing/2014/main" id="{C62BE824-A93E-468B-B7FD-704EDF812BC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AEE1F9B1-B7D2-4299-B943-0B5424C8258D}"/>
                  </a:ext>
                </a:extLst>
              </p:cNvPr>
              <p:cNvGrpSpPr/>
              <p:nvPr userDrawn="1"/>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F23FD7B0-7E4F-4F0F-A921-5D13DB18689E}"/>
                    </a:ext>
                  </a:extLst>
                </p:cNvPr>
                <p:cNvGrpSpPr/>
                <p:nvPr userDrawn="1"/>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CF41098C-D184-4C06-9D34-A2629E76260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F40A068-0EC4-489E-B2F4-C47168D3247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762FD098-9080-428A-851F-F095002F2C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761DC27-5781-4748-B98F-BA4AB9ADBC4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2FC4183D-0F06-4700-AE04-0D58B2C44B4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40F31531-4F2B-4F9C-B2B2-DF35B57C26C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D5C2CB25-7F19-42E9-9F4D-FC9CA292196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A7ACF149-3543-4CF0-89C0-BDBFBEF46CA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D20042EF-3389-4D3B-A357-5DB2721AF33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4" name="Rechthoek 43">
                <a:extLst>
                  <a:ext uri="{FF2B5EF4-FFF2-40B4-BE49-F238E27FC236}">
                    <a16:creationId xmlns:a16="http://schemas.microsoft.com/office/drawing/2014/main" id="{E6E6032F-C2F6-4746-98B8-C9ABD304D932}"/>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5" name="Groep 44">
                <a:extLst>
                  <a:ext uri="{FF2B5EF4-FFF2-40B4-BE49-F238E27FC236}">
                    <a16:creationId xmlns:a16="http://schemas.microsoft.com/office/drawing/2014/main" id="{929E7374-7A4C-438B-8C4A-D3F5B98F38B1}"/>
                  </a:ext>
                </a:extLst>
              </p:cNvPr>
              <p:cNvGrpSpPr/>
              <p:nvPr userDrawn="1"/>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43DE8514-E16E-496A-B9AB-027937EF6852}"/>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6C750946-11AE-4817-9E25-1BF02E385983}"/>
                    </a:ext>
                  </a:extLst>
                </p:cNvPr>
                <p:cNvGrpSpPr/>
                <p:nvPr userDrawn="1"/>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6A54045B-8FFE-4EB6-87A2-22A8D891798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0219E1B-8A36-4CC7-B4D0-C49F798B522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70BA1B00-4969-4020-B284-BAC2DF40938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2A5DD8B6-85AD-47CE-8A22-CDDAE0BABE7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987AEE7-B850-4D89-AE01-861A580A5C3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EB208A11-3CAA-40AC-BFFE-761826201C4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E713723E-FF2E-4217-A760-6F6ACDC998FF}"/>
                  </a:ext>
                </a:extLst>
              </p:cNvPr>
              <p:cNvGrpSpPr/>
              <p:nvPr userDrawn="1"/>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1CF5CC66-3809-4CFA-8671-AFEF97365A3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3D89F2AE-1402-4EF1-96DB-E76443B7622D}"/>
                    </a:ext>
                  </a:extLst>
                </p:cNvPr>
                <p:cNvGrpSpPr/>
                <p:nvPr userDrawn="1"/>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D4F39EC0-B092-4013-9AE2-9F88822010D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6AA647D9-CA49-4189-B160-492765E415D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E3D5388-73BC-47B3-AE72-D17BD41846F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E042A9D8-4226-4F95-BE32-8773A0CB129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FAE7C20-7426-4F6F-AC86-BA72F1E69D4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8">
                  <a:extLst>
                    <a:ext uri="{FF2B5EF4-FFF2-40B4-BE49-F238E27FC236}">
                      <a16:creationId xmlns:a16="http://schemas.microsoft.com/office/drawing/2014/main" id="{11771D4B-43CB-4538-B354-97376D32A92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9" name="INSTRUCTIE">
            <a:extLst>
              <a:ext uri="{FF2B5EF4-FFF2-40B4-BE49-F238E27FC236}">
                <a16:creationId xmlns:a16="http://schemas.microsoft.com/office/drawing/2014/main" id="{26128DC0-5832-47E4-84AF-85FE182E59AC}"/>
              </a:ext>
            </a:extLst>
          </p:cNvPr>
          <p:cNvGrpSpPr/>
          <p:nvPr userDrawn="1"/>
        </p:nvGrpSpPr>
        <p:grpSpPr>
          <a:xfrm>
            <a:off x="12377595" y="0"/>
            <a:ext cx="3693386" cy="5270646"/>
            <a:chOff x="-3786437" y="0"/>
            <a:chExt cx="3693386" cy="5270646"/>
          </a:xfrm>
        </p:grpSpPr>
        <p:sp>
          <p:nvSpPr>
            <p:cNvPr id="80" name="Rechthoek 79">
              <a:extLst>
                <a:ext uri="{FF2B5EF4-FFF2-40B4-BE49-F238E27FC236}">
                  <a16:creationId xmlns:a16="http://schemas.microsoft.com/office/drawing/2014/main" id="{E1581531-7E68-4463-99A6-C77C0D3C984E}"/>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81" name="Rechthoek 80">
              <a:extLst>
                <a:ext uri="{FF2B5EF4-FFF2-40B4-BE49-F238E27FC236}">
                  <a16:creationId xmlns:a16="http://schemas.microsoft.com/office/drawing/2014/main" id="{ABB4C4E0-9B0D-4A05-A584-A7C4F0DF6559}"/>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82" name="Ovaal 81">
              <a:extLst>
                <a:ext uri="{FF2B5EF4-FFF2-40B4-BE49-F238E27FC236}">
                  <a16:creationId xmlns:a16="http://schemas.microsoft.com/office/drawing/2014/main" id="{D1A53A67-140F-422F-B1D7-F4AF6AE6F97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C0671A39-8F99-45CB-8017-69451DCD6EC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BF180CE4-1AF8-43B1-AA0F-6839D35738B8}"/>
                </a:ext>
              </a:extLst>
            </p:cNvPr>
            <p:cNvGrpSpPr/>
            <p:nvPr userDrawn="1"/>
          </p:nvGrpSpPr>
          <p:grpSpPr>
            <a:xfrm>
              <a:off x="-3316179" y="1231351"/>
              <a:ext cx="294789" cy="318834"/>
              <a:chOff x="14466489" y="1001522"/>
              <a:chExt cx="290627" cy="314333"/>
            </a:xfrm>
          </p:grpSpPr>
          <p:sp>
            <p:nvSpPr>
              <p:cNvPr id="113" name="Rechthoek 112">
                <a:extLst>
                  <a:ext uri="{FF2B5EF4-FFF2-40B4-BE49-F238E27FC236}">
                    <a16:creationId xmlns:a16="http://schemas.microsoft.com/office/drawing/2014/main" id="{2E32B22D-13DD-4CB0-97E2-B6E9A23623E2}"/>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4" name="Ovaal 113">
                <a:extLst>
                  <a:ext uri="{FF2B5EF4-FFF2-40B4-BE49-F238E27FC236}">
                    <a16:creationId xmlns:a16="http://schemas.microsoft.com/office/drawing/2014/main" id="{1EE92798-01C1-4BF7-AAA0-4E5672DD8ED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5" name="Vrije vorm: vorm 114">
                <a:extLst>
                  <a:ext uri="{FF2B5EF4-FFF2-40B4-BE49-F238E27FC236}">
                    <a16:creationId xmlns:a16="http://schemas.microsoft.com/office/drawing/2014/main" id="{1857F993-9BB0-41EE-8B85-319A07FABD8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6" name="Rechthoek: afgeronde hoeken 115">
                <a:extLst>
                  <a:ext uri="{FF2B5EF4-FFF2-40B4-BE49-F238E27FC236}">
                    <a16:creationId xmlns:a16="http://schemas.microsoft.com/office/drawing/2014/main" id="{FC265689-8210-4F27-B8E0-1B66ECE9336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17" name="Rechte verbindingslijn 116">
                <a:extLst>
                  <a:ext uri="{FF2B5EF4-FFF2-40B4-BE49-F238E27FC236}">
                    <a16:creationId xmlns:a16="http://schemas.microsoft.com/office/drawing/2014/main" id="{23B18E52-13B7-48D5-8346-E54D4C11670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8" name="Rechte verbindingslijn 117">
                <a:extLst>
                  <a:ext uri="{FF2B5EF4-FFF2-40B4-BE49-F238E27FC236}">
                    <a16:creationId xmlns:a16="http://schemas.microsoft.com/office/drawing/2014/main" id="{443E1362-7C2D-4013-9AFF-FEE6E81B56E9}"/>
                  </a:ext>
                </a:extLst>
              </p:cNvPr>
              <p:cNvCxnSpPr>
                <a:cxnSpLocks/>
                <a:stCxn id="11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Ovaal 84">
              <a:extLst>
                <a:ext uri="{FF2B5EF4-FFF2-40B4-BE49-F238E27FC236}">
                  <a16:creationId xmlns:a16="http://schemas.microsoft.com/office/drawing/2014/main" id="{5F7C9F4A-1C91-4DA1-B5DE-99158449BD4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88FF7006-733D-4E57-B825-833EF18312C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2D7838C0-04FB-474A-935B-673D278201FF}"/>
                </a:ext>
              </a:extLst>
            </p:cNvPr>
            <p:cNvGrpSpPr/>
            <p:nvPr userDrawn="1"/>
          </p:nvGrpSpPr>
          <p:grpSpPr>
            <a:xfrm>
              <a:off x="-3311319" y="2164285"/>
              <a:ext cx="825500" cy="209550"/>
              <a:chOff x="13504624" y="2482850"/>
              <a:chExt cx="825500" cy="209550"/>
            </a:xfrm>
          </p:grpSpPr>
          <p:sp>
            <p:nvSpPr>
              <p:cNvPr id="110" name="Rechthoek 109">
                <a:extLst>
                  <a:ext uri="{FF2B5EF4-FFF2-40B4-BE49-F238E27FC236}">
                    <a16:creationId xmlns:a16="http://schemas.microsoft.com/office/drawing/2014/main" id="{9242ABD9-E6EA-4E84-9E34-5C8C9F9C895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11" name="Rechte verbindingslijn 110">
                <a:extLst>
                  <a:ext uri="{FF2B5EF4-FFF2-40B4-BE49-F238E27FC236}">
                    <a16:creationId xmlns:a16="http://schemas.microsoft.com/office/drawing/2014/main" id="{CBBBE899-889E-49EE-9EF2-512B3E9D110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2" name="Gelijkbenige driehoek 111">
                <a:extLst>
                  <a:ext uri="{FF2B5EF4-FFF2-40B4-BE49-F238E27FC236}">
                    <a16:creationId xmlns:a16="http://schemas.microsoft.com/office/drawing/2014/main" id="{3C28E035-8ED7-4153-8607-B333E5A21E2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8" name="Ovaal 87">
              <a:extLst>
                <a:ext uri="{FF2B5EF4-FFF2-40B4-BE49-F238E27FC236}">
                  <a16:creationId xmlns:a16="http://schemas.microsoft.com/office/drawing/2014/main" id="{AB84AB54-ED14-4E78-8387-222D54B5D06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9" name="Rechthoek 88">
              <a:extLst>
                <a:ext uri="{FF2B5EF4-FFF2-40B4-BE49-F238E27FC236}">
                  <a16:creationId xmlns:a16="http://schemas.microsoft.com/office/drawing/2014/main" id="{D3FEAAA6-0396-4513-9228-DF635450B98D}"/>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0E4D648D-2C39-4C82-B48A-7B4ED60FAB9C}"/>
                </a:ext>
              </a:extLst>
            </p:cNvPr>
            <p:cNvGrpSpPr/>
            <p:nvPr userDrawn="1"/>
          </p:nvGrpSpPr>
          <p:grpSpPr>
            <a:xfrm>
              <a:off x="-3408294" y="3643742"/>
              <a:ext cx="622283" cy="612920"/>
              <a:chOff x="12617641" y="3403239"/>
              <a:chExt cx="752963" cy="741634"/>
            </a:xfrm>
          </p:grpSpPr>
          <p:grpSp>
            <p:nvGrpSpPr>
              <p:cNvPr id="94" name="Groep 93">
                <a:extLst>
                  <a:ext uri="{FF2B5EF4-FFF2-40B4-BE49-F238E27FC236}">
                    <a16:creationId xmlns:a16="http://schemas.microsoft.com/office/drawing/2014/main" id="{893E156B-97C3-47AF-B39A-1E9762A08FD4}"/>
                  </a:ext>
                </a:extLst>
              </p:cNvPr>
              <p:cNvGrpSpPr/>
              <p:nvPr userDrawn="1"/>
            </p:nvGrpSpPr>
            <p:grpSpPr>
              <a:xfrm>
                <a:off x="12771530" y="3403239"/>
                <a:ext cx="467176" cy="448491"/>
                <a:chOff x="12782157" y="3403239"/>
                <a:chExt cx="467176" cy="448491"/>
              </a:xfrm>
            </p:grpSpPr>
            <p:grpSp>
              <p:nvGrpSpPr>
                <p:cNvPr id="97" name="Groep 96">
                  <a:extLst>
                    <a:ext uri="{FF2B5EF4-FFF2-40B4-BE49-F238E27FC236}">
                      <a16:creationId xmlns:a16="http://schemas.microsoft.com/office/drawing/2014/main" id="{39B7AA98-7107-4C71-8D7F-2C4F22A63B91}"/>
                    </a:ext>
                  </a:extLst>
                </p:cNvPr>
                <p:cNvGrpSpPr/>
                <p:nvPr userDrawn="1"/>
              </p:nvGrpSpPr>
              <p:grpSpPr>
                <a:xfrm>
                  <a:off x="12782157" y="3403239"/>
                  <a:ext cx="412976" cy="396132"/>
                  <a:chOff x="13554906" y="3320109"/>
                  <a:chExt cx="443917" cy="425811"/>
                </a:xfrm>
              </p:grpSpPr>
              <p:grpSp>
                <p:nvGrpSpPr>
                  <p:cNvPr id="104" name="Groep 103">
                    <a:extLst>
                      <a:ext uri="{FF2B5EF4-FFF2-40B4-BE49-F238E27FC236}">
                        <a16:creationId xmlns:a16="http://schemas.microsoft.com/office/drawing/2014/main" id="{E431EDC1-9353-4455-9306-4DE472451BF1}"/>
                      </a:ext>
                    </a:extLst>
                  </p:cNvPr>
                  <p:cNvGrpSpPr/>
                  <p:nvPr userDrawn="1"/>
                </p:nvGrpSpPr>
                <p:grpSpPr>
                  <a:xfrm>
                    <a:off x="13554906" y="3320109"/>
                    <a:ext cx="443917" cy="425811"/>
                    <a:chOff x="12909684" y="1276143"/>
                    <a:chExt cx="443917" cy="425811"/>
                  </a:xfrm>
                </p:grpSpPr>
                <p:sp>
                  <p:nvSpPr>
                    <p:cNvPr id="107" name="Rechthoek 106">
                      <a:extLst>
                        <a:ext uri="{FF2B5EF4-FFF2-40B4-BE49-F238E27FC236}">
                          <a16:creationId xmlns:a16="http://schemas.microsoft.com/office/drawing/2014/main" id="{A5B37EA6-34FC-4934-A3A1-70B13E2E477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5A76D579-05E1-4AAF-894F-5C66A5D8CF1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9" name="Ovaal 108">
                      <a:extLst>
                        <a:ext uri="{FF2B5EF4-FFF2-40B4-BE49-F238E27FC236}">
                          <a16:creationId xmlns:a16="http://schemas.microsoft.com/office/drawing/2014/main" id="{A517A479-305F-4D17-8E44-A035DD78A1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5" name="Afbeelding 104">
                    <a:extLst>
                      <a:ext uri="{FF2B5EF4-FFF2-40B4-BE49-F238E27FC236}">
                        <a16:creationId xmlns:a16="http://schemas.microsoft.com/office/drawing/2014/main" id="{7D58E425-FAD8-4F38-BB56-540AEDF54CC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6" name="Afbeelding 105">
                    <a:extLst>
                      <a:ext uri="{FF2B5EF4-FFF2-40B4-BE49-F238E27FC236}">
                        <a16:creationId xmlns:a16="http://schemas.microsoft.com/office/drawing/2014/main" id="{C32B5DE6-4937-4EF9-91EE-D8A1B4B9F5D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8" name="Groep 97">
                  <a:extLst>
                    <a:ext uri="{FF2B5EF4-FFF2-40B4-BE49-F238E27FC236}">
                      <a16:creationId xmlns:a16="http://schemas.microsoft.com/office/drawing/2014/main" id="{7A6DDB24-B194-4362-87ED-A194637C9757}"/>
                    </a:ext>
                  </a:extLst>
                </p:cNvPr>
                <p:cNvGrpSpPr/>
                <p:nvPr userDrawn="1"/>
              </p:nvGrpSpPr>
              <p:grpSpPr>
                <a:xfrm>
                  <a:off x="13103513" y="3705268"/>
                  <a:ext cx="145820" cy="146462"/>
                  <a:chOff x="13096169" y="3602278"/>
                  <a:chExt cx="145820" cy="146462"/>
                </a:xfrm>
              </p:grpSpPr>
              <p:sp>
                <p:nvSpPr>
                  <p:cNvPr id="102" name="Rechthoek 101">
                    <a:extLst>
                      <a:ext uri="{FF2B5EF4-FFF2-40B4-BE49-F238E27FC236}">
                        <a16:creationId xmlns:a16="http://schemas.microsoft.com/office/drawing/2014/main" id="{966D7372-2BA1-4454-85FB-E4551BD1C83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7F3DC3A6-231F-47CC-A973-B1D7B05E777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F711165E-9ED0-4435-890E-E115D3792526}"/>
                    </a:ext>
                  </a:extLst>
                </p:cNvPr>
                <p:cNvGrpSpPr/>
                <p:nvPr userDrawn="1"/>
              </p:nvGrpSpPr>
              <p:grpSpPr>
                <a:xfrm rot="10800000">
                  <a:off x="13061402" y="3665637"/>
                  <a:ext cx="145820" cy="146462"/>
                  <a:chOff x="13096169" y="3602278"/>
                  <a:chExt cx="145820" cy="146462"/>
                </a:xfrm>
              </p:grpSpPr>
              <p:sp>
                <p:nvSpPr>
                  <p:cNvPr id="100" name="Rechthoek 99">
                    <a:extLst>
                      <a:ext uri="{FF2B5EF4-FFF2-40B4-BE49-F238E27FC236}">
                        <a16:creationId xmlns:a16="http://schemas.microsoft.com/office/drawing/2014/main" id="{4B1154AC-CC74-44A9-B558-019533662B6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F5106F17-041A-4BF8-8A43-203CE00ADEF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5" name="Rechthoek 94">
                <a:extLst>
                  <a:ext uri="{FF2B5EF4-FFF2-40B4-BE49-F238E27FC236}">
                    <a16:creationId xmlns:a16="http://schemas.microsoft.com/office/drawing/2014/main" id="{09D4C287-707B-4FB2-80AE-87E3E0297FB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96" name="Gelijkbenige driehoek 95">
                <a:extLst>
                  <a:ext uri="{FF2B5EF4-FFF2-40B4-BE49-F238E27FC236}">
                    <a16:creationId xmlns:a16="http://schemas.microsoft.com/office/drawing/2014/main" id="{1B5A4055-3DA8-4AC4-89A6-5F4E35DA5D9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1" name="ICOON_info">
              <a:extLst>
                <a:ext uri="{FF2B5EF4-FFF2-40B4-BE49-F238E27FC236}">
                  <a16:creationId xmlns:a16="http://schemas.microsoft.com/office/drawing/2014/main" id="{8B64D63B-7FBF-425C-8E14-B969F3521BA6}"/>
                </a:ext>
              </a:extLst>
            </p:cNvPr>
            <p:cNvGrpSpPr/>
            <p:nvPr userDrawn="1"/>
          </p:nvGrpSpPr>
          <p:grpSpPr>
            <a:xfrm>
              <a:off x="-376736" y="4271597"/>
              <a:ext cx="283685" cy="283685"/>
              <a:chOff x="-510741" y="5913713"/>
              <a:chExt cx="267555" cy="267555"/>
            </a:xfrm>
          </p:grpSpPr>
          <p:sp>
            <p:nvSpPr>
              <p:cNvPr id="92" name="Ovaal 91">
                <a:extLst>
                  <a:ext uri="{FF2B5EF4-FFF2-40B4-BE49-F238E27FC236}">
                    <a16:creationId xmlns:a16="http://schemas.microsoft.com/office/drawing/2014/main" id="{79DA4D80-988C-4604-905D-2B5733DADA1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F94E2E70-35DA-42A9-8BE2-CBE5909D8AE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24" name="Groep 123">
            <a:extLst>
              <a:ext uri="{FF2B5EF4-FFF2-40B4-BE49-F238E27FC236}">
                <a16:creationId xmlns:a16="http://schemas.microsoft.com/office/drawing/2014/main" id="{6FA7197A-1EB4-4FEB-B7BD-1F0CE35BFE9F}"/>
              </a:ext>
            </a:extLst>
          </p:cNvPr>
          <p:cNvGrpSpPr/>
          <p:nvPr userDrawn="1"/>
        </p:nvGrpSpPr>
        <p:grpSpPr>
          <a:xfrm>
            <a:off x="0" y="-2084542"/>
            <a:ext cx="2859314" cy="1913465"/>
            <a:chOff x="0" y="-2084542"/>
            <a:chExt cx="2859314" cy="1913465"/>
          </a:xfrm>
        </p:grpSpPr>
        <p:grpSp>
          <p:nvGrpSpPr>
            <p:cNvPr id="125" name="Groep 124">
              <a:extLst>
                <a:ext uri="{FF2B5EF4-FFF2-40B4-BE49-F238E27FC236}">
                  <a16:creationId xmlns:a16="http://schemas.microsoft.com/office/drawing/2014/main" id="{B7AF056F-2BFB-4F7F-959F-837934640629}"/>
                </a:ext>
              </a:extLst>
            </p:cNvPr>
            <p:cNvGrpSpPr/>
            <p:nvPr userDrawn="1"/>
          </p:nvGrpSpPr>
          <p:grpSpPr>
            <a:xfrm>
              <a:off x="0" y="-2084542"/>
              <a:ext cx="2859314" cy="1913465"/>
              <a:chOff x="-6934" y="-6325808"/>
              <a:chExt cx="2859314" cy="1913465"/>
            </a:xfrm>
          </p:grpSpPr>
          <p:sp>
            <p:nvSpPr>
              <p:cNvPr id="127" name="Rechthoek 126">
                <a:extLst>
                  <a:ext uri="{FF2B5EF4-FFF2-40B4-BE49-F238E27FC236}">
                    <a16:creationId xmlns:a16="http://schemas.microsoft.com/office/drawing/2014/main" id="{C6B7ABD0-D1D1-49A5-B998-8E67B1DE35D6}"/>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28" name="Ovaal 127">
                <a:extLst>
                  <a:ext uri="{FF2B5EF4-FFF2-40B4-BE49-F238E27FC236}">
                    <a16:creationId xmlns:a16="http://schemas.microsoft.com/office/drawing/2014/main" id="{20A23251-F5C2-488E-A806-C10D7ABC709D}"/>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9" name="Rechthoek 128">
                <a:extLst>
                  <a:ext uri="{FF2B5EF4-FFF2-40B4-BE49-F238E27FC236}">
                    <a16:creationId xmlns:a16="http://schemas.microsoft.com/office/drawing/2014/main" id="{BFBB18B9-0E56-4CAF-AABF-9ABBAC8CEBD1}"/>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30" name="Rechte verbindingslijn 129">
                <a:extLst>
                  <a:ext uri="{FF2B5EF4-FFF2-40B4-BE49-F238E27FC236}">
                    <a16:creationId xmlns:a16="http://schemas.microsoft.com/office/drawing/2014/main" id="{8E677191-3D09-4B37-B98A-94FF0AE4D472}"/>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26" name="Afbeelding 125">
              <a:extLst>
                <a:ext uri="{FF2B5EF4-FFF2-40B4-BE49-F238E27FC236}">
                  <a16:creationId xmlns:a16="http://schemas.microsoft.com/office/drawing/2014/main" id="{5BEEC809-5A67-4B57-8E81-FD29C78F2547}"/>
                </a:ext>
              </a:extLst>
            </p:cNvPr>
            <p:cNvPicPr>
              <a:picLocks noChangeAspect="1"/>
            </p:cNvPicPr>
            <p:nvPr userDrawn="1"/>
          </p:nvPicPr>
          <p:blipFill rotWithShape="1">
            <a:blip r:embed="rId5">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28140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1+#ppt_w/2"/>
                                          </p:val>
                                        </p:tav>
                                        <p:tav tm="100000">
                                          <p:val>
                                            <p:strVal val="#ppt_x"/>
                                          </p:val>
                                        </p:tav>
                                      </p:tavLst>
                                    </p:anim>
                                    <p:anim calcmode="lin" valueType="num">
                                      <p:cBhvr additive="base">
                                        <p:cTn id="13" dur="10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tmplLst>
          <p:tmpl>
            <p:tnLst>
              <p:par>
                <p:cTn presetID="2" presetClass="entr" presetSubtype="2"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9" grpId="0" animBg="1"/>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tro">
    <p:bg>
      <p:bgPr>
        <a:solidFill>
          <a:schemeClr val="accent4"/>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14437361-76FE-42DE-B42F-0501DA97045A}"/>
              </a:ext>
            </a:extLst>
          </p:cNvPr>
          <p:cNvSpPr/>
          <p:nvPr userDrawn="1"/>
        </p:nvSpPr>
        <p:spPr>
          <a:xfrm>
            <a:off x="10903074" y="325811"/>
            <a:ext cx="1143000" cy="890571"/>
          </a:xfrm>
          <a:prstGeom prst="rect">
            <a:avLst/>
          </a:prstGeom>
          <a:solidFill>
            <a:schemeClr val="accent4"/>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a:latin typeface="+mj-lt"/>
            </a:endParaRPr>
          </a:p>
        </p:txBody>
      </p:sp>
      <p:sp>
        <p:nvSpPr>
          <p:cNvPr id="30" name="Tijdelijke aanduiding voor verticale tekst 29">
            <a:extLst>
              <a:ext uri="{FF2B5EF4-FFF2-40B4-BE49-F238E27FC236}">
                <a16:creationId xmlns:a16="http://schemas.microsoft.com/office/drawing/2014/main" id="{2EA0976E-4F2A-47F6-A97C-4428FCB18774}"/>
              </a:ext>
            </a:extLst>
          </p:cNvPr>
          <p:cNvSpPr>
            <a:spLocks noGrp="1"/>
          </p:cNvSpPr>
          <p:nvPr>
            <p:ph type="body" orient="vert" idx="39" hasCustomPrompt="1"/>
          </p:nvPr>
        </p:nvSpPr>
        <p:spPr>
          <a:xfrm>
            <a:off x="4688115" y="-12701"/>
            <a:ext cx="7503885" cy="6870701"/>
          </a:xfrm>
          <a:custGeom>
            <a:avLst/>
            <a:gdLst>
              <a:gd name="connsiteX0" fmla="*/ 8342085 w 16320431"/>
              <a:gd name="connsiteY0" fmla="*/ 1714501 h 8572501"/>
              <a:gd name="connsiteX1" fmla="*/ 16320431 w 16320431"/>
              <a:gd name="connsiteY1" fmla="*/ 1714501 h 8572501"/>
              <a:gd name="connsiteX2" fmla="*/ 16320431 w 16320431"/>
              <a:gd name="connsiteY2" fmla="*/ 8572501 h 8572501"/>
              <a:gd name="connsiteX3" fmla="*/ 8342085 w 16320431"/>
              <a:gd name="connsiteY3" fmla="*/ 8572501 h 8572501"/>
              <a:gd name="connsiteX4" fmla="*/ 207186 w 16320431"/>
              <a:gd name="connsiteY4" fmla="*/ 0 h 8572501"/>
              <a:gd name="connsiteX5" fmla="*/ 7503885 w 16320431"/>
              <a:gd name="connsiteY5" fmla="*/ 0 h 8572501"/>
              <a:gd name="connsiteX6" fmla="*/ 7503885 w 16320431"/>
              <a:gd name="connsiteY6" fmla="*/ 6858001 h 8572501"/>
              <a:gd name="connsiteX7" fmla="*/ 3290230 w 16320431"/>
              <a:gd name="connsiteY7" fmla="*/ 6858001 h 8572501"/>
              <a:gd name="connsiteX8" fmla="*/ 3099134 w 16320431"/>
              <a:gd name="connsiteY8" fmla="*/ 6760128 h 8572501"/>
              <a:gd name="connsiteX9" fmla="*/ 0 w 16320431"/>
              <a:gd name="connsiteY9" fmla="*/ 1553031 h 8572501"/>
              <a:gd name="connsiteX10" fmla="*/ 186435 w 16320431"/>
              <a:gd name="connsiteY10" fmla="*/ 73074 h 8572501"/>
              <a:gd name="connsiteX0" fmla="*/ 8342085 w 16320431"/>
              <a:gd name="connsiteY0" fmla="*/ 1714501 h 8572501"/>
              <a:gd name="connsiteX1" fmla="*/ 16320431 w 16320431"/>
              <a:gd name="connsiteY1" fmla="*/ 1714501 h 8572501"/>
              <a:gd name="connsiteX2" fmla="*/ 16320431 w 16320431"/>
              <a:gd name="connsiteY2" fmla="*/ 8572501 h 8572501"/>
              <a:gd name="connsiteX3" fmla="*/ 8342085 w 16320431"/>
              <a:gd name="connsiteY3" fmla="*/ 1714501 h 8572501"/>
              <a:gd name="connsiteX4" fmla="*/ 207186 w 16320431"/>
              <a:gd name="connsiteY4" fmla="*/ 0 h 8572501"/>
              <a:gd name="connsiteX5" fmla="*/ 7503885 w 16320431"/>
              <a:gd name="connsiteY5" fmla="*/ 0 h 8572501"/>
              <a:gd name="connsiteX6" fmla="*/ 7503885 w 16320431"/>
              <a:gd name="connsiteY6" fmla="*/ 6858001 h 8572501"/>
              <a:gd name="connsiteX7" fmla="*/ 3290230 w 16320431"/>
              <a:gd name="connsiteY7" fmla="*/ 6858001 h 8572501"/>
              <a:gd name="connsiteX8" fmla="*/ 3099134 w 16320431"/>
              <a:gd name="connsiteY8" fmla="*/ 6760128 h 8572501"/>
              <a:gd name="connsiteX9" fmla="*/ 0 w 16320431"/>
              <a:gd name="connsiteY9" fmla="*/ 1553031 h 8572501"/>
              <a:gd name="connsiteX10" fmla="*/ 186435 w 16320431"/>
              <a:gd name="connsiteY10" fmla="*/ 73074 h 8572501"/>
              <a:gd name="connsiteX11" fmla="*/ 207186 w 16320431"/>
              <a:gd name="connsiteY11" fmla="*/ 0 h 8572501"/>
              <a:gd name="connsiteX0" fmla="*/ 8342085 w 16320431"/>
              <a:gd name="connsiteY0" fmla="*/ 1714501 h 8572501"/>
              <a:gd name="connsiteX1" fmla="*/ 16320431 w 16320431"/>
              <a:gd name="connsiteY1" fmla="*/ 8572501 h 8572501"/>
              <a:gd name="connsiteX2" fmla="*/ 8342085 w 16320431"/>
              <a:gd name="connsiteY2" fmla="*/ 1714501 h 8572501"/>
              <a:gd name="connsiteX3" fmla="*/ 207186 w 16320431"/>
              <a:gd name="connsiteY3" fmla="*/ 0 h 8572501"/>
              <a:gd name="connsiteX4" fmla="*/ 7503885 w 16320431"/>
              <a:gd name="connsiteY4" fmla="*/ 0 h 8572501"/>
              <a:gd name="connsiteX5" fmla="*/ 7503885 w 16320431"/>
              <a:gd name="connsiteY5" fmla="*/ 6858001 h 8572501"/>
              <a:gd name="connsiteX6" fmla="*/ 3290230 w 16320431"/>
              <a:gd name="connsiteY6" fmla="*/ 6858001 h 8572501"/>
              <a:gd name="connsiteX7" fmla="*/ 3099134 w 16320431"/>
              <a:gd name="connsiteY7" fmla="*/ 6760128 h 8572501"/>
              <a:gd name="connsiteX8" fmla="*/ 0 w 16320431"/>
              <a:gd name="connsiteY8" fmla="*/ 1553031 h 8572501"/>
              <a:gd name="connsiteX9" fmla="*/ 186435 w 16320431"/>
              <a:gd name="connsiteY9" fmla="*/ 73074 h 8572501"/>
              <a:gd name="connsiteX10" fmla="*/ 207186 w 16320431"/>
              <a:gd name="connsiteY10" fmla="*/ 0 h 8572501"/>
              <a:gd name="connsiteX0" fmla="*/ 207186 w 7503885"/>
              <a:gd name="connsiteY0" fmla="*/ 0 h 6858001"/>
              <a:gd name="connsiteX1" fmla="*/ 7503885 w 7503885"/>
              <a:gd name="connsiteY1" fmla="*/ 0 h 6858001"/>
              <a:gd name="connsiteX2" fmla="*/ 7503885 w 7503885"/>
              <a:gd name="connsiteY2" fmla="*/ 6858001 h 6858001"/>
              <a:gd name="connsiteX3" fmla="*/ 3290230 w 7503885"/>
              <a:gd name="connsiteY3" fmla="*/ 6858001 h 6858001"/>
              <a:gd name="connsiteX4" fmla="*/ 3099134 w 7503885"/>
              <a:gd name="connsiteY4" fmla="*/ 6760128 h 6858001"/>
              <a:gd name="connsiteX5" fmla="*/ 0 w 7503885"/>
              <a:gd name="connsiteY5" fmla="*/ 1553031 h 6858001"/>
              <a:gd name="connsiteX6" fmla="*/ 186435 w 7503885"/>
              <a:gd name="connsiteY6" fmla="*/ 73074 h 6858001"/>
              <a:gd name="connsiteX7" fmla="*/ 207186 w 7503885"/>
              <a:gd name="connsiteY7" fmla="*/ 0 h 6858001"/>
              <a:gd name="connsiteX0" fmla="*/ 207186 w 7503885"/>
              <a:gd name="connsiteY0" fmla="*/ 12700 h 6870701"/>
              <a:gd name="connsiteX1" fmla="*/ 7503885 w 7503885"/>
              <a:gd name="connsiteY1" fmla="*/ 0 h 6870701"/>
              <a:gd name="connsiteX2" fmla="*/ 7503885 w 7503885"/>
              <a:gd name="connsiteY2" fmla="*/ 6870701 h 6870701"/>
              <a:gd name="connsiteX3" fmla="*/ 3290230 w 7503885"/>
              <a:gd name="connsiteY3" fmla="*/ 6870701 h 6870701"/>
              <a:gd name="connsiteX4" fmla="*/ 3099134 w 7503885"/>
              <a:gd name="connsiteY4" fmla="*/ 6772828 h 6870701"/>
              <a:gd name="connsiteX5" fmla="*/ 0 w 7503885"/>
              <a:gd name="connsiteY5" fmla="*/ 1565731 h 6870701"/>
              <a:gd name="connsiteX6" fmla="*/ 186435 w 7503885"/>
              <a:gd name="connsiteY6" fmla="*/ 85774 h 6870701"/>
              <a:gd name="connsiteX7" fmla="*/ 207186 w 7503885"/>
              <a:gd name="connsiteY7" fmla="*/ 12700 h 6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3885" h="6870701">
                <a:moveTo>
                  <a:pt x="207186" y="12700"/>
                </a:moveTo>
                <a:lnTo>
                  <a:pt x="7503885" y="0"/>
                </a:lnTo>
                <a:lnTo>
                  <a:pt x="7503885" y="6870701"/>
                </a:lnTo>
                <a:lnTo>
                  <a:pt x="3290230" y="6870701"/>
                </a:lnTo>
                <a:lnTo>
                  <a:pt x="3099134" y="6772828"/>
                </a:lnTo>
                <a:cubicBezTo>
                  <a:pt x="1253151" y="5770029"/>
                  <a:pt x="0" y="3814225"/>
                  <a:pt x="0" y="1565731"/>
                </a:cubicBezTo>
                <a:cubicBezTo>
                  <a:pt x="0" y="1054710"/>
                  <a:pt x="64730" y="558807"/>
                  <a:pt x="186435" y="85774"/>
                </a:cubicBezTo>
                <a:lnTo>
                  <a:pt x="207186" y="12700"/>
                </a:lnTo>
                <a:close/>
              </a:path>
            </a:pathLst>
          </a:custGeom>
          <a:blipFill>
            <a:blip r:embed="rId2"/>
            <a:srcRect/>
            <a:stretch>
              <a:fillRect l="-94" r="-94"/>
            </a:stretch>
          </a:blipFill>
        </p:spPr>
        <p:txBody>
          <a:bodyPr vert="horz" wrap="square" lIns="108000" tIns="54000" rIns="108000" bIns="72000" anchor="ctr">
            <a:noAutofit/>
          </a:bodyPr>
          <a:lstStyle>
            <a:lvl1pPr marL="0" indent="0" algn="l">
              <a:lnSpc>
                <a:spcPct val="90000"/>
              </a:lnSpc>
              <a:buNone/>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31" name="Tijdelijke aanduiding voor verticale tekst 2">
            <a:extLst>
              <a:ext uri="{FF2B5EF4-FFF2-40B4-BE49-F238E27FC236}">
                <a16:creationId xmlns:a16="http://schemas.microsoft.com/office/drawing/2014/main" id="{1EAE3B43-33B7-4E0C-84D8-2CEA5753B3DE}"/>
              </a:ext>
            </a:extLst>
          </p:cNvPr>
          <p:cNvSpPr>
            <a:spLocks noGrp="1"/>
          </p:cNvSpPr>
          <p:nvPr>
            <p:ph type="body" orient="vert" idx="40" hasCustomPrompt="1"/>
          </p:nvPr>
        </p:nvSpPr>
        <p:spPr>
          <a:xfrm>
            <a:off x="-274900" y="5933625"/>
            <a:ext cx="2281231" cy="477128"/>
          </a:xfrm>
          <a:prstGeom prst="roundRect">
            <a:avLst>
              <a:gd name="adj" fmla="val 50000"/>
            </a:avLst>
          </a:prstGeom>
          <a:solidFill>
            <a:schemeClr val="bg2"/>
          </a:solidFill>
        </p:spPr>
        <p:txBody>
          <a:bodyPr vert="horz" wrap="none" lIns="792000" tIns="72000" rIns="108000" bIns="72000" anchor="ctr">
            <a:spAutoFit/>
          </a:bodyPr>
          <a:lstStyle>
            <a:lvl1pPr marL="0" indent="0" algn="l">
              <a:lnSpc>
                <a:spcPct val="90000"/>
              </a:lnSpc>
              <a:buNone/>
              <a:defRPr sz="1400" b="0">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tekst</a:t>
            </a:r>
          </a:p>
        </p:txBody>
      </p:sp>
      <p:sp>
        <p:nvSpPr>
          <p:cNvPr id="2" name="Tijdelijke aanduiding voor dianummer 1">
            <a:extLst>
              <a:ext uri="{FF2B5EF4-FFF2-40B4-BE49-F238E27FC236}">
                <a16:creationId xmlns:a16="http://schemas.microsoft.com/office/drawing/2014/main" id="{274E126D-DF11-45E9-A6A5-261738980BEF}"/>
              </a:ext>
            </a:extLst>
          </p:cNvPr>
          <p:cNvSpPr>
            <a:spLocks noGrp="1"/>
          </p:cNvSpPr>
          <p:nvPr>
            <p:ph type="sldNum" sz="quarter" idx="41"/>
          </p:nvPr>
        </p:nvSpPr>
        <p:spPr>
          <a:xfrm>
            <a:off x="11951230" y="6858000"/>
            <a:ext cx="240770" cy="240770"/>
          </a:xfrm>
        </p:spPr>
        <p:txBody>
          <a:bodyPr/>
          <a:lstStyle/>
          <a:p>
            <a:fld id="{B502C9A5-716F-45E6-800B-D4D02CE26F90}" type="slidenum">
              <a:rPr lang="nl-NL" smtClean="0"/>
              <a:pPr/>
              <a:t>‹nr.›</a:t>
            </a:fld>
            <a:endParaRPr lang="nl-NL"/>
          </a:p>
        </p:txBody>
      </p:sp>
      <p:sp>
        <p:nvSpPr>
          <p:cNvPr id="62" name="Titel 61">
            <a:extLst>
              <a:ext uri="{FF2B5EF4-FFF2-40B4-BE49-F238E27FC236}">
                <a16:creationId xmlns:a16="http://schemas.microsoft.com/office/drawing/2014/main" id="{FE02B781-EA9E-406A-9E90-35B33490FBF3}"/>
              </a:ext>
            </a:extLst>
          </p:cNvPr>
          <p:cNvSpPr>
            <a:spLocks noGrp="1"/>
          </p:cNvSpPr>
          <p:nvPr>
            <p:ph type="title" hasCustomPrompt="1"/>
          </p:nvPr>
        </p:nvSpPr>
        <p:spPr>
          <a:xfrm>
            <a:off x="576000" y="1149077"/>
            <a:ext cx="4832321" cy="792028"/>
          </a:xfrm>
          <a:prstGeom prst="roundRect">
            <a:avLst>
              <a:gd name="adj" fmla="val 0"/>
            </a:avLst>
          </a:prstGeom>
          <a:solidFill>
            <a:schemeClr val="bg1"/>
          </a:solidFill>
        </p:spPr>
        <p:txBody>
          <a:bodyPr lIns="108000" tIns="54000" rIns="108000" bIns="72000"/>
          <a:lstStyle>
            <a:lvl1pPr>
              <a:defRPr sz="4800">
                <a:solidFill>
                  <a:schemeClr val="bg2"/>
                </a:solidFill>
              </a:defRPr>
            </a:lvl1pPr>
          </a:lstStyle>
          <a:p>
            <a:r>
              <a:rPr lang="nl-NL"/>
              <a:t>Plaats hier tekst</a:t>
            </a:r>
          </a:p>
        </p:txBody>
      </p:sp>
      <p:sp>
        <p:nvSpPr>
          <p:cNvPr id="63" name="Tijdelijke aanduiding voor verticale tekst 2">
            <a:extLst>
              <a:ext uri="{FF2B5EF4-FFF2-40B4-BE49-F238E27FC236}">
                <a16:creationId xmlns:a16="http://schemas.microsoft.com/office/drawing/2014/main" id="{99121E1E-9E94-46A1-B96E-21B9DAAAFCFC}"/>
              </a:ext>
            </a:extLst>
          </p:cNvPr>
          <p:cNvSpPr>
            <a:spLocks noGrp="1"/>
          </p:cNvSpPr>
          <p:nvPr>
            <p:ph type="body" orient="vert" idx="1" hasCustomPrompt="1"/>
          </p:nvPr>
        </p:nvSpPr>
        <p:spPr>
          <a:xfrm>
            <a:off x="578251" y="2127456"/>
            <a:ext cx="4206381" cy="792028"/>
          </a:xfrm>
          <a:solidFill>
            <a:schemeClr val="bg1"/>
          </a:solidFill>
        </p:spPr>
        <p:txBody>
          <a:bodyPr vert="horz" wrap="none" lIns="108000" tIns="54000" rIns="108000" bIns="72000" anchor="ctr">
            <a:spAutoFit/>
          </a:bodyPr>
          <a:lstStyle>
            <a:lvl1pPr marL="0" indent="0" algn="l">
              <a:lnSpc>
                <a:spcPct val="90000"/>
              </a:lnSpc>
              <a:buNone/>
              <a:defRPr sz="4800" b="0">
                <a:solidFill>
                  <a:schemeClr val="bg2"/>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tekst</a:t>
            </a:r>
          </a:p>
        </p:txBody>
      </p:sp>
      <p:sp>
        <p:nvSpPr>
          <p:cNvPr id="64" name="Tijdelijke aanduiding voor verticale tekst 2">
            <a:extLst>
              <a:ext uri="{FF2B5EF4-FFF2-40B4-BE49-F238E27FC236}">
                <a16:creationId xmlns:a16="http://schemas.microsoft.com/office/drawing/2014/main" id="{2FAA1DC8-6BDC-4F2C-BE68-75B14ECEF3BF}"/>
              </a:ext>
            </a:extLst>
          </p:cNvPr>
          <p:cNvSpPr>
            <a:spLocks noGrp="1"/>
          </p:cNvSpPr>
          <p:nvPr>
            <p:ph type="body" orient="vert" idx="36" hasCustomPrompt="1"/>
          </p:nvPr>
        </p:nvSpPr>
        <p:spPr>
          <a:xfrm>
            <a:off x="576000" y="641593"/>
            <a:ext cx="1465439" cy="321130"/>
          </a:xfrm>
          <a:solidFill>
            <a:schemeClr val="bg1"/>
          </a:solidFill>
        </p:spPr>
        <p:txBody>
          <a:bodyPr vert="horz" wrap="none" lIns="108000" tIns="54000" rIns="108000" bIns="72000" anchor="ctr">
            <a:spAutoFit/>
          </a:bodyPr>
          <a:lstStyle>
            <a:lvl1pPr marL="0" indent="0" algn="l">
              <a:lnSpc>
                <a:spcPct val="90000"/>
              </a:lnSpc>
              <a:buNone/>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Plaats hier tekst</a:t>
            </a:r>
          </a:p>
        </p:txBody>
      </p:sp>
    </p:spTree>
    <p:extLst>
      <p:ext uri="{BB962C8B-B14F-4D97-AF65-F5344CB8AC3E}">
        <p14:creationId xmlns:p14="http://schemas.microsoft.com/office/powerpoint/2010/main" val="3061668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750" fill="hold"/>
                                        <p:tgtEl>
                                          <p:spTgt spid="64"/>
                                        </p:tgtEl>
                                        <p:attrNameLst>
                                          <p:attrName>ppt_x</p:attrName>
                                        </p:attrNameLst>
                                      </p:cBhvr>
                                      <p:tavLst>
                                        <p:tav tm="0">
                                          <p:val>
                                            <p:strVal val="0-#ppt_w/2"/>
                                          </p:val>
                                        </p:tav>
                                        <p:tav tm="100000">
                                          <p:val>
                                            <p:strVal val="#ppt_x"/>
                                          </p:val>
                                        </p:tav>
                                      </p:tavLst>
                                    </p:anim>
                                    <p:anim calcmode="lin" valueType="num">
                                      <p:cBhvr additive="base">
                                        <p:cTn id="8" dur="750" fill="hold"/>
                                        <p:tgtEl>
                                          <p:spTgt spid="6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1000" fill="hold"/>
                                        <p:tgtEl>
                                          <p:spTgt spid="63"/>
                                        </p:tgtEl>
                                        <p:attrNameLst>
                                          <p:attrName>ppt_x</p:attrName>
                                        </p:attrNameLst>
                                      </p:cBhvr>
                                      <p:tavLst>
                                        <p:tav tm="0">
                                          <p:val>
                                            <p:strVal val="0-#ppt_w/2"/>
                                          </p:val>
                                        </p:tav>
                                        <p:tav tm="100000">
                                          <p:val>
                                            <p:strVal val="#ppt_x"/>
                                          </p:val>
                                        </p:tav>
                                      </p:tavLst>
                                    </p:anim>
                                    <p:anim calcmode="lin" valueType="num">
                                      <p:cBhvr additive="base">
                                        <p:cTn id="16" dur="10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tmplLst>
          <p:tmpl>
            <p:tnLst>
              <p:par>
                <p:cTn presetID="2" presetClass="entr" presetSubtype="8"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0-#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62" grpId="0" animBg="1"/>
      <p:bldP spid="63" grpId="0" animBg="1">
        <p:tmplLst>
          <p:tmpl>
            <p:tnLst>
              <p:par>
                <p:cTn presetID="2" presetClass="entr" presetSubtype="8" decel="10000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0-#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4" grpId="0" animBg="1">
        <p:tmplLst>
          <p:tmpl>
            <p:tnLst>
              <p:par>
                <p:cTn presetID="2" presetClass="entr" presetSubtype="8"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750" fill="hold"/>
                        <p:tgtEl>
                          <p:spTgt spid="64"/>
                        </p:tgtEl>
                        <p:attrNameLst>
                          <p:attrName>ppt_x</p:attrName>
                        </p:attrNameLst>
                      </p:cBhvr>
                      <p:tavLst>
                        <p:tav tm="0">
                          <p:val>
                            <p:strVal val="0-#ppt_w/2"/>
                          </p:val>
                        </p:tav>
                        <p:tav tm="100000">
                          <p:val>
                            <p:strVal val="#ppt_x"/>
                          </p:val>
                        </p:tav>
                      </p:tavLst>
                    </p:anim>
                    <p:anim calcmode="lin" valueType="num">
                      <p:cBhvr additive="base">
                        <p:cTn dur="750" fill="hold"/>
                        <p:tgtEl>
                          <p:spTgt spid="6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0553B46-4CFE-44EF-B1E1-0880C21A1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9957"/>
            <a:ext cx="12192000" cy="1168893"/>
          </a:xfrm>
          <a:prstGeom prst="rect">
            <a:avLst/>
          </a:prstGeom>
        </p:spPr>
      </p:pic>
      <p:sp>
        <p:nvSpPr>
          <p:cNvPr id="13" name="Rectangle 6"/>
          <p:cNvSpPr>
            <a:spLocks noGrp="1" noChangeArrowheads="1"/>
          </p:cNvSpPr>
          <p:nvPr>
            <p:ph type="ctrTitle" hasCustomPrompt="1"/>
          </p:nvPr>
        </p:nvSpPr>
        <p:spPr>
          <a:xfrm>
            <a:off x="505207" y="593030"/>
            <a:ext cx="10637326" cy="685800"/>
          </a:xfrm>
          <a:prstGeom prst="rect">
            <a:avLst/>
          </a:prstGeom>
          <a:noFill/>
        </p:spPr>
        <p:txBody>
          <a:bodyPr lIns="0" tIns="0" rIns="0" bIns="0" anchor="ctr"/>
          <a:lstStyle>
            <a:lvl1pPr>
              <a:lnSpc>
                <a:spcPct val="100000"/>
              </a:lnSpc>
              <a:defRPr sz="3300" b="0" baseline="0" smtClean="0">
                <a:solidFill>
                  <a:schemeClr val="bg1"/>
                </a:solidFill>
                <a:latin typeface="Arial" charset="0"/>
                <a:ea typeface="ヒラギノ角ゴ Pro W3" pitchFamily="-80" charset="-128"/>
              </a:defRPr>
            </a:lvl1pPr>
          </a:lstStyle>
          <a:p>
            <a:pPr lvl="0"/>
            <a:r>
              <a:rPr lang="en-US" noProof="0" err="1"/>
              <a:t>Klik</a:t>
            </a:r>
            <a:r>
              <a:rPr lang="en-US" noProof="0"/>
              <a:t> om de </a:t>
            </a:r>
            <a:r>
              <a:rPr lang="en-US" noProof="0" err="1"/>
              <a:t>titel</a:t>
            </a:r>
            <a:r>
              <a:rPr lang="en-US" noProof="0"/>
              <a:t> </a:t>
            </a:r>
            <a:r>
              <a:rPr lang="en-US" noProof="0" err="1"/>
              <a:t>te</a:t>
            </a:r>
            <a:r>
              <a:rPr lang="en-US" noProof="0"/>
              <a:t> </a:t>
            </a:r>
            <a:r>
              <a:rPr lang="en-US" noProof="0" err="1"/>
              <a:t>bewerken</a:t>
            </a:r>
            <a:endParaRPr lang="nl-NL" noProof="0"/>
          </a:p>
        </p:txBody>
      </p:sp>
      <p:sp>
        <p:nvSpPr>
          <p:cNvPr id="14" name="Rectangle 3"/>
          <p:cNvSpPr>
            <a:spLocks noGrp="1" noChangeArrowheads="1"/>
          </p:cNvSpPr>
          <p:nvPr>
            <p:ph idx="1" hasCustomPrompt="1"/>
          </p:nvPr>
        </p:nvSpPr>
        <p:spPr bwMode="auto">
          <a:xfrm>
            <a:off x="505207" y="1779414"/>
            <a:ext cx="11141510" cy="4399803"/>
          </a:xfrm>
          <a:prstGeom prst="rect">
            <a:avLst/>
          </a:prstGeom>
          <a:noFill/>
          <a:ln w="9525">
            <a:noFill/>
            <a:miter lim="800000"/>
            <a:headEnd/>
            <a:tailEnd/>
          </a:ln>
        </p:spPr>
        <p:txBody>
          <a:bodyPr vert="horz" wrap="square" lIns="156746" tIns="78373" rIns="156746" bIns="78373" numCol="1" anchor="t" anchorCtr="0" compatLnSpc="1">
            <a:prstTxWarp prst="textNoShape">
              <a:avLst/>
            </a:prstTxWarp>
          </a:bodyPr>
          <a:lstStyle>
            <a:lvl1pPr>
              <a:lnSpc>
                <a:spcPct val="150000"/>
              </a:lnSpc>
              <a:defRPr sz="2500">
                <a:solidFill>
                  <a:srgbClr val="000000"/>
                </a:solidFill>
              </a:defRPr>
            </a:lvl1pPr>
            <a:lvl2pPr marL="0" indent="-374976">
              <a:lnSpc>
                <a:spcPct val="150000"/>
              </a:lnSpc>
              <a:buClr>
                <a:srgbClr val="C00000"/>
              </a:buClr>
              <a:buSzPct val="100000"/>
              <a:buFont typeface="Arial" panose="020B0604020202020204" pitchFamily="34" charset="0"/>
              <a:buChar char="•"/>
              <a:defRPr sz="2200">
                <a:solidFill>
                  <a:srgbClr val="000000"/>
                </a:solidFill>
              </a:defRPr>
            </a:lvl2pPr>
            <a:lvl3pPr marL="749952" indent="-374976">
              <a:lnSpc>
                <a:spcPct val="150000"/>
              </a:lnSpc>
              <a:buClr>
                <a:srgbClr val="C00000"/>
              </a:buClr>
              <a:buFont typeface="Arial" panose="020B0604020202020204" pitchFamily="34" charset="0"/>
              <a:buChar char="•"/>
              <a:defRPr sz="1900">
                <a:solidFill>
                  <a:srgbClr val="000000"/>
                </a:solidFill>
              </a:defRPr>
            </a:lvl3pPr>
            <a:lvl4pPr>
              <a:defRPr sz="2500">
                <a:solidFill>
                  <a:srgbClr val="000000"/>
                </a:solidFill>
              </a:defRPr>
            </a:lvl4pPr>
            <a:lvl5pPr>
              <a:defRPr sz="2500">
                <a:solidFill>
                  <a:srgbClr val="000000"/>
                </a:solidFill>
              </a:defRPr>
            </a:lvl5pPr>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p>
          <a:p>
            <a:pPr lvl="2"/>
            <a:r>
              <a:rPr lang="en-US" err="1"/>
              <a:t>Derde</a:t>
            </a:r>
            <a:r>
              <a:rPr lang="en-US"/>
              <a:t> </a:t>
            </a:r>
            <a:r>
              <a:rPr lang="en-US" err="1"/>
              <a:t>niveau</a:t>
            </a:r>
            <a:endParaRPr lang="en-US"/>
          </a:p>
        </p:txBody>
      </p:sp>
      <p:sp>
        <p:nvSpPr>
          <p:cNvPr id="7" name="Rechthoek 6"/>
          <p:cNvSpPr/>
          <p:nvPr userDrawn="1"/>
        </p:nvSpPr>
        <p:spPr bwMode="auto">
          <a:xfrm>
            <a:off x="10196529" y="6429237"/>
            <a:ext cx="1150149" cy="2500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3498" tIns="31749" rIns="63498" bIns="31749" numCol="1" rtlCol="0" anchor="t" anchorCtr="0" compatLnSpc="1">
            <a:prstTxWarp prst="textNoShape">
              <a:avLst/>
            </a:prstTxWarp>
          </a:bodyPr>
          <a:lstStyle/>
          <a:p>
            <a:pPr marL="0" marR="0" indent="0" algn="l" defTabSz="634959" rtl="0" eaLnBrk="1" fontAlgn="base" latinLnBrk="0" hangingPunct="1">
              <a:lnSpc>
                <a:spcPct val="100000"/>
              </a:lnSpc>
              <a:spcBef>
                <a:spcPct val="0"/>
              </a:spcBef>
              <a:spcAft>
                <a:spcPct val="0"/>
              </a:spcAft>
              <a:buClrTx/>
              <a:buSzTx/>
              <a:buFontTx/>
              <a:buNone/>
              <a:tabLst/>
            </a:pPr>
            <a:endParaRPr kumimoji="0" lang="nl-NL" sz="12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304962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donkerblauw)">
    <p:bg>
      <p:bgPr>
        <a:solidFill>
          <a:schemeClr val="bg1"/>
        </a:solidFill>
        <a:effectLst/>
      </p:bgPr>
    </p:bg>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5B52024E-01C9-453A-B406-D1DB48E5F389}"/>
              </a:ext>
            </a:extLst>
          </p:cNvPr>
          <p:cNvSpPr/>
          <p:nvPr userDrawn="1"/>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bg2"/>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a:latin typeface="+mj-lt"/>
            </a:endParaRPr>
          </a:p>
        </p:txBody>
      </p:sp>
      <p:sp>
        <p:nvSpPr>
          <p:cNvPr id="10" name="Tijdelijke aanduiding voor verticale tekst 9">
            <a:extLst>
              <a:ext uri="{FF2B5EF4-FFF2-40B4-BE49-F238E27FC236}">
                <a16:creationId xmlns:a16="http://schemas.microsoft.com/office/drawing/2014/main" id="{A546326B-1B01-400D-A28D-0515A3ED1C33}"/>
              </a:ext>
            </a:extLst>
          </p:cNvPr>
          <p:cNvSpPr>
            <a:spLocks noGrp="1"/>
          </p:cNvSpPr>
          <p:nvPr>
            <p:ph type="body" orient="vert" idx="39" hasCustomPrompt="1"/>
          </p:nvPr>
        </p:nvSpPr>
        <p:spPr>
          <a:xfrm>
            <a:off x="1699988" y="1"/>
            <a:ext cx="10492012" cy="6857999"/>
          </a:xfrm>
          <a:custGeom>
            <a:avLst/>
            <a:gdLst>
              <a:gd name="connsiteX0" fmla="*/ 21726 w 10492012"/>
              <a:gd name="connsiteY0" fmla="*/ 0 h 6857999"/>
              <a:gd name="connsiteX1" fmla="*/ 10492012 w 10492012"/>
              <a:gd name="connsiteY1" fmla="*/ 0 h 6857999"/>
              <a:gd name="connsiteX2" fmla="*/ 10492012 w 10492012"/>
              <a:gd name="connsiteY2" fmla="*/ 6857999 h 6857999"/>
              <a:gd name="connsiteX3" fmla="*/ 2881911 w 10492012"/>
              <a:gd name="connsiteY3" fmla="*/ 6857999 h 6857999"/>
              <a:gd name="connsiteX4" fmla="*/ 2567283 w 10492012"/>
              <a:gd name="connsiteY4" fmla="*/ 6577141 h 6857999"/>
              <a:gd name="connsiteX5" fmla="*/ 0 w 10492012"/>
              <a:gd name="connsiteY5" fmla="*/ 583534 h 6857999"/>
              <a:gd name="connsiteX6" fmla="*/ 16801 w 10492012"/>
              <a:gd name="connsiteY6" fmla="*/ 517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92012" h="6857999">
                <a:moveTo>
                  <a:pt x="21726" y="0"/>
                </a:moveTo>
                <a:lnTo>
                  <a:pt x="10492012" y="0"/>
                </a:lnTo>
                <a:lnTo>
                  <a:pt x="10492012" y="6857999"/>
                </a:lnTo>
                <a:lnTo>
                  <a:pt x="2881911" y="6857999"/>
                </a:lnTo>
                <a:lnTo>
                  <a:pt x="2567283" y="6577141"/>
                </a:lnTo>
                <a:cubicBezTo>
                  <a:pt x="985596" y="5069137"/>
                  <a:pt x="0" y="2941435"/>
                  <a:pt x="0" y="583534"/>
                </a:cubicBezTo>
                <a:cubicBezTo>
                  <a:pt x="0" y="404905"/>
                  <a:pt x="5657" y="227598"/>
                  <a:pt x="16801" y="51781"/>
                </a:cubicBezTo>
                <a:close/>
              </a:path>
            </a:pathLst>
          </a:custGeom>
          <a:solidFill>
            <a:schemeClr val="bg1">
              <a:alpha val="30000"/>
            </a:schemeClr>
          </a:solidFill>
        </p:spPr>
        <p:txBody>
          <a:bodyPr vert="horz" wrap="square" lIns="108000" tIns="54000" rIns="108000" bIns="72000" anchor="ctr">
            <a:noAutofit/>
          </a:bodyPr>
          <a:lstStyle>
            <a:lvl1pPr marL="0" indent="0" algn="l">
              <a:lnSpc>
                <a:spcPct val="90000"/>
              </a:lnSpc>
              <a:buNone/>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25" name="Tijdelijke aanduiding voor verticale tekst 2">
            <a:extLst>
              <a:ext uri="{FF2B5EF4-FFF2-40B4-BE49-F238E27FC236}">
                <a16:creationId xmlns:a16="http://schemas.microsoft.com/office/drawing/2014/main" id="{68D89E08-CB96-40D9-9838-7B01C735E949}"/>
              </a:ext>
            </a:extLst>
          </p:cNvPr>
          <p:cNvSpPr>
            <a:spLocks noGrp="1"/>
          </p:cNvSpPr>
          <p:nvPr>
            <p:ph type="body" orient="vert" idx="40" hasCustomPrompt="1"/>
          </p:nvPr>
        </p:nvSpPr>
        <p:spPr>
          <a:xfrm>
            <a:off x="564868" y="4235793"/>
            <a:ext cx="2002252" cy="515029"/>
          </a:xfrm>
          <a:solidFill>
            <a:schemeClr val="bg1"/>
          </a:solidFill>
        </p:spPr>
        <p:txBody>
          <a:bodyPr vert="horz" wrap="none" lIns="108000" tIns="54000" rIns="108000" bIns="72000" anchor="ctr">
            <a:spAutoFit/>
          </a:bodyPr>
          <a:lstStyle>
            <a:lvl1pPr marL="0" indent="0" algn="l">
              <a:lnSpc>
                <a:spcPct val="90000"/>
              </a:lnSpc>
              <a:buNone/>
              <a:defRPr sz="2800" b="0" baseline="0">
                <a:solidFill>
                  <a:schemeClr val="bg2"/>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nl-NL"/>
              <a:t>Hoofdstuk x</a:t>
            </a:r>
          </a:p>
        </p:txBody>
      </p:sp>
      <p:sp>
        <p:nvSpPr>
          <p:cNvPr id="26" name="Tijdelijke aanduiding voor verticale tekst 2">
            <a:extLst>
              <a:ext uri="{FF2B5EF4-FFF2-40B4-BE49-F238E27FC236}">
                <a16:creationId xmlns:a16="http://schemas.microsoft.com/office/drawing/2014/main" id="{A565666A-BFA5-453A-A1DA-6F700D203B33}"/>
              </a:ext>
            </a:extLst>
          </p:cNvPr>
          <p:cNvSpPr>
            <a:spLocks noGrp="1"/>
          </p:cNvSpPr>
          <p:nvPr>
            <p:ph type="body" orient="vert" idx="41" hasCustomPrompt="1"/>
          </p:nvPr>
        </p:nvSpPr>
        <p:spPr>
          <a:xfrm>
            <a:off x="564868" y="4896057"/>
            <a:ext cx="5823618" cy="792028"/>
          </a:xfrm>
          <a:solidFill>
            <a:schemeClr val="bg1"/>
          </a:solidFill>
        </p:spPr>
        <p:txBody>
          <a:bodyPr vert="horz" wrap="none" lIns="108000" tIns="54000" rIns="108000" bIns="72000" anchor="ctr">
            <a:spAutoFit/>
          </a:bodyPr>
          <a:lstStyle>
            <a:lvl1pPr marL="0" indent="0" algn="l">
              <a:lnSpc>
                <a:spcPct val="90000"/>
              </a:lnSpc>
              <a:buNone/>
              <a:defRPr sz="4800" b="1">
                <a:solidFill>
                  <a:schemeClr val="bg2"/>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a:t>Titel van hoofdstuk</a:t>
            </a:r>
          </a:p>
        </p:txBody>
      </p:sp>
    </p:spTree>
    <p:extLst>
      <p:ext uri="{BB962C8B-B14F-4D97-AF65-F5344CB8AC3E}">
        <p14:creationId xmlns:p14="http://schemas.microsoft.com/office/powerpoint/2010/main" val="17017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tmplLst>
          <p:tmpl>
            <p:tnLst>
              <p:par>
                <p:cTn presetID="2" presetClass="entr" presetSubtype="8"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0-#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0-#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groen)">
    <p:bg>
      <p:bgPr>
        <a:solidFill>
          <a:schemeClr val="bg1"/>
        </a:solidFill>
        <a:effectLst/>
      </p:bgPr>
    </p:bg>
    <p:spTree>
      <p:nvGrpSpPr>
        <p:cNvPr id="1" name=""/>
        <p:cNvGrpSpPr/>
        <p:nvPr/>
      </p:nvGrpSpPr>
      <p:grpSpPr>
        <a:xfrm>
          <a:off x="0" y="0"/>
          <a:ext cx="0" cy="0"/>
          <a:chOff x="0" y="0"/>
          <a:chExt cx="0" cy="0"/>
        </a:xfrm>
      </p:grpSpPr>
      <p:sp>
        <p:nvSpPr>
          <p:cNvPr id="15" name="Vrije vorm: vorm 14">
            <a:extLst>
              <a:ext uri="{FF2B5EF4-FFF2-40B4-BE49-F238E27FC236}">
                <a16:creationId xmlns:a16="http://schemas.microsoft.com/office/drawing/2014/main" id="{99642453-5062-4A95-9637-456008530997}"/>
              </a:ext>
            </a:extLst>
          </p:cNvPr>
          <p:cNvSpPr/>
          <p:nvPr userDrawn="1"/>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accent6"/>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a:latin typeface="+mj-lt"/>
            </a:endParaRPr>
          </a:p>
        </p:txBody>
      </p:sp>
      <p:sp>
        <p:nvSpPr>
          <p:cNvPr id="10" name="Tijdelijke aanduiding voor verticale tekst 9">
            <a:extLst>
              <a:ext uri="{FF2B5EF4-FFF2-40B4-BE49-F238E27FC236}">
                <a16:creationId xmlns:a16="http://schemas.microsoft.com/office/drawing/2014/main" id="{A546326B-1B01-400D-A28D-0515A3ED1C33}"/>
              </a:ext>
            </a:extLst>
          </p:cNvPr>
          <p:cNvSpPr>
            <a:spLocks noGrp="1"/>
          </p:cNvSpPr>
          <p:nvPr>
            <p:ph type="body" orient="vert" idx="39" hasCustomPrompt="1"/>
          </p:nvPr>
        </p:nvSpPr>
        <p:spPr>
          <a:xfrm>
            <a:off x="1699988" y="1"/>
            <a:ext cx="10492012" cy="6857999"/>
          </a:xfrm>
          <a:custGeom>
            <a:avLst/>
            <a:gdLst>
              <a:gd name="connsiteX0" fmla="*/ 21726 w 10492012"/>
              <a:gd name="connsiteY0" fmla="*/ 0 h 6857999"/>
              <a:gd name="connsiteX1" fmla="*/ 10492012 w 10492012"/>
              <a:gd name="connsiteY1" fmla="*/ 0 h 6857999"/>
              <a:gd name="connsiteX2" fmla="*/ 10492012 w 10492012"/>
              <a:gd name="connsiteY2" fmla="*/ 6857999 h 6857999"/>
              <a:gd name="connsiteX3" fmla="*/ 2881911 w 10492012"/>
              <a:gd name="connsiteY3" fmla="*/ 6857999 h 6857999"/>
              <a:gd name="connsiteX4" fmla="*/ 2567283 w 10492012"/>
              <a:gd name="connsiteY4" fmla="*/ 6577141 h 6857999"/>
              <a:gd name="connsiteX5" fmla="*/ 0 w 10492012"/>
              <a:gd name="connsiteY5" fmla="*/ 583534 h 6857999"/>
              <a:gd name="connsiteX6" fmla="*/ 16801 w 10492012"/>
              <a:gd name="connsiteY6" fmla="*/ 517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92012" h="6857999">
                <a:moveTo>
                  <a:pt x="21726" y="0"/>
                </a:moveTo>
                <a:lnTo>
                  <a:pt x="10492012" y="0"/>
                </a:lnTo>
                <a:lnTo>
                  <a:pt x="10492012" y="6857999"/>
                </a:lnTo>
                <a:lnTo>
                  <a:pt x="2881911" y="6857999"/>
                </a:lnTo>
                <a:lnTo>
                  <a:pt x="2567283" y="6577141"/>
                </a:lnTo>
                <a:cubicBezTo>
                  <a:pt x="985596" y="5069137"/>
                  <a:pt x="0" y="2941435"/>
                  <a:pt x="0" y="583534"/>
                </a:cubicBezTo>
                <a:cubicBezTo>
                  <a:pt x="0" y="404905"/>
                  <a:pt x="5657" y="227598"/>
                  <a:pt x="16801" y="51781"/>
                </a:cubicBezTo>
                <a:close/>
              </a:path>
            </a:pathLst>
          </a:custGeom>
          <a:solidFill>
            <a:schemeClr val="bg1">
              <a:alpha val="30000"/>
            </a:schemeClr>
          </a:solidFill>
        </p:spPr>
        <p:txBody>
          <a:bodyPr vert="horz" wrap="square" lIns="108000" tIns="54000" rIns="108000" bIns="72000" anchor="ctr">
            <a:noAutofit/>
          </a:bodyPr>
          <a:lstStyle>
            <a:lvl1pPr marL="0" indent="0" algn="l">
              <a:lnSpc>
                <a:spcPct val="90000"/>
              </a:lnSpc>
              <a:buNone/>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25" name="Tijdelijke aanduiding voor verticale tekst 2">
            <a:extLst>
              <a:ext uri="{FF2B5EF4-FFF2-40B4-BE49-F238E27FC236}">
                <a16:creationId xmlns:a16="http://schemas.microsoft.com/office/drawing/2014/main" id="{68D89E08-CB96-40D9-9838-7B01C735E949}"/>
              </a:ext>
            </a:extLst>
          </p:cNvPr>
          <p:cNvSpPr>
            <a:spLocks noGrp="1"/>
          </p:cNvSpPr>
          <p:nvPr>
            <p:ph type="body" orient="vert" idx="40" hasCustomPrompt="1"/>
          </p:nvPr>
        </p:nvSpPr>
        <p:spPr>
          <a:xfrm>
            <a:off x="564868" y="4235793"/>
            <a:ext cx="2002252" cy="515029"/>
          </a:xfrm>
          <a:solidFill>
            <a:schemeClr val="bg1"/>
          </a:solidFill>
        </p:spPr>
        <p:txBody>
          <a:bodyPr vert="horz" wrap="none" lIns="108000" tIns="54000" rIns="108000" bIns="72000" anchor="ctr">
            <a:spAutoFit/>
          </a:bodyPr>
          <a:lstStyle>
            <a:lvl1pPr marL="0" indent="0" algn="l">
              <a:lnSpc>
                <a:spcPct val="90000"/>
              </a:lnSpc>
              <a:buNone/>
              <a:defRPr sz="2800" b="0" baseline="0">
                <a:solidFill>
                  <a:schemeClr val="accent6"/>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nl-NL"/>
              <a:t>Hoofdstuk x</a:t>
            </a:r>
          </a:p>
        </p:txBody>
      </p:sp>
      <p:sp>
        <p:nvSpPr>
          <p:cNvPr id="26" name="Tijdelijke aanduiding voor verticale tekst 2">
            <a:extLst>
              <a:ext uri="{FF2B5EF4-FFF2-40B4-BE49-F238E27FC236}">
                <a16:creationId xmlns:a16="http://schemas.microsoft.com/office/drawing/2014/main" id="{A565666A-BFA5-453A-A1DA-6F700D203B33}"/>
              </a:ext>
            </a:extLst>
          </p:cNvPr>
          <p:cNvSpPr>
            <a:spLocks noGrp="1"/>
          </p:cNvSpPr>
          <p:nvPr>
            <p:ph type="body" orient="vert" idx="41" hasCustomPrompt="1"/>
          </p:nvPr>
        </p:nvSpPr>
        <p:spPr>
          <a:xfrm>
            <a:off x="564868" y="4896057"/>
            <a:ext cx="5823618" cy="792028"/>
          </a:xfrm>
          <a:solidFill>
            <a:schemeClr val="bg1"/>
          </a:solidFill>
        </p:spPr>
        <p:txBody>
          <a:bodyPr vert="horz" wrap="none" lIns="108000" tIns="54000" rIns="108000" bIns="72000" anchor="ctr">
            <a:spAutoFit/>
          </a:bodyPr>
          <a:lstStyle>
            <a:lvl1pPr marL="0" indent="0" algn="l">
              <a:lnSpc>
                <a:spcPct val="90000"/>
              </a:lnSpc>
              <a:buNone/>
              <a:defRPr sz="4800" b="1">
                <a:solidFill>
                  <a:schemeClr val="accent6"/>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a:t>Titel van hoofdstuk</a:t>
            </a:r>
          </a:p>
        </p:txBody>
      </p:sp>
    </p:spTree>
    <p:extLst>
      <p:ext uri="{BB962C8B-B14F-4D97-AF65-F5344CB8AC3E}">
        <p14:creationId xmlns:p14="http://schemas.microsoft.com/office/powerpoint/2010/main" val="34957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tmplLst>
          <p:tmpl>
            <p:tnLst>
              <p:par>
                <p:cTn presetID="2" presetClass="entr" presetSubtype="8"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0-#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0-#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lichtblauw)">
    <p:bg>
      <p:bgPr>
        <a:solidFill>
          <a:schemeClr val="bg1"/>
        </a:solidFill>
        <a:effectLst/>
      </p:bgPr>
    </p:bg>
    <p:spTree>
      <p:nvGrpSpPr>
        <p:cNvPr id="1" name=""/>
        <p:cNvGrpSpPr/>
        <p:nvPr/>
      </p:nvGrpSpPr>
      <p:grpSpPr>
        <a:xfrm>
          <a:off x="0" y="0"/>
          <a:ext cx="0" cy="0"/>
          <a:chOff x="0" y="0"/>
          <a:chExt cx="0" cy="0"/>
        </a:xfrm>
      </p:grpSpPr>
      <p:sp>
        <p:nvSpPr>
          <p:cNvPr id="15" name="Vrije vorm: vorm 14">
            <a:extLst>
              <a:ext uri="{FF2B5EF4-FFF2-40B4-BE49-F238E27FC236}">
                <a16:creationId xmlns:a16="http://schemas.microsoft.com/office/drawing/2014/main" id="{16CE58E0-598F-4F8E-B59D-ED400C6F3650}"/>
              </a:ext>
            </a:extLst>
          </p:cNvPr>
          <p:cNvSpPr/>
          <p:nvPr userDrawn="1"/>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accent3"/>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a:latin typeface="+mj-lt"/>
            </a:endParaRPr>
          </a:p>
        </p:txBody>
      </p:sp>
      <p:sp>
        <p:nvSpPr>
          <p:cNvPr id="10" name="Tijdelijke aanduiding voor verticale tekst 9">
            <a:extLst>
              <a:ext uri="{FF2B5EF4-FFF2-40B4-BE49-F238E27FC236}">
                <a16:creationId xmlns:a16="http://schemas.microsoft.com/office/drawing/2014/main" id="{A546326B-1B01-400D-A28D-0515A3ED1C33}"/>
              </a:ext>
            </a:extLst>
          </p:cNvPr>
          <p:cNvSpPr>
            <a:spLocks noGrp="1"/>
          </p:cNvSpPr>
          <p:nvPr>
            <p:ph type="body" orient="vert" idx="39" hasCustomPrompt="1"/>
          </p:nvPr>
        </p:nvSpPr>
        <p:spPr>
          <a:xfrm>
            <a:off x="1699988" y="1"/>
            <a:ext cx="10492012" cy="6857999"/>
          </a:xfrm>
          <a:custGeom>
            <a:avLst/>
            <a:gdLst>
              <a:gd name="connsiteX0" fmla="*/ 21726 w 10492012"/>
              <a:gd name="connsiteY0" fmla="*/ 0 h 6857999"/>
              <a:gd name="connsiteX1" fmla="*/ 10492012 w 10492012"/>
              <a:gd name="connsiteY1" fmla="*/ 0 h 6857999"/>
              <a:gd name="connsiteX2" fmla="*/ 10492012 w 10492012"/>
              <a:gd name="connsiteY2" fmla="*/ 6857999 h 6857999"/>
              <a:gd name="connsiteX3" fmla="*/ 2881911 w 10492012"/>
              <a:gd name="connsiteY3" fmla="*/ 6857999 h 6857999"/>
              <a:gd name="connsiteX4" fmla="*/ 2567283 w 10492012"/>
              <a:gd name="connsiteY4" fmla="*/ 6577141 h 6857999"/>
              <a:gd name="connsiteX5" fmla="*/ 0 w 10492012"/>
              <a:gd name="connsiteY5" fmla="*/ 583534 h 6857999"/>
              <a:gd name="connsiteX6" fmla="*/ 16801 w 10492012"/>
              <a:gd name="connsiteY6" fmla="*/ 517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92012" h="6857999">
                <a:moveTo>
                  <a:pt x="21726" y="0"/>
                </a:moveTo>
                <a:lnTo>
                  <a:pt x="10492012" y="0"/>
                </a:lnTo>
                <a:lnTo>
                  <a:pt x="10492012" y="6857999"/>
                </a:lnTo>
                <a:lnTo>
                  <a:pt x="2881911" y="6857999"/>
                </a:lnTo>
                <a:lnTo>
                  <a:pt x="2567283" y="6577141"/>
                </a:lnTo>
                <a:cubicBezTo>
                  <a:pt x="985596" y="5069137"/>
                  <a:pt x="0" y="2941435"/>
                  <a:pt x="0" y="583534"/>
                </a:cubicBezTo>
                <a:cubicBezTo>
                  <a:pt x="0" y="404905"/>
                  <a:pt x="5657" y="227598"/>
                  <a:pt x="16801" y="51781"/>
                </a:cubicBezTo>
                <a:close/>
              </a:path>
            </a:pathLst>
          </a:custGeom>
          <a:solidFill>
            <a:schemeClr val="bg1">
              <a:alpha val="30000"/>
            </a:schemeClr>
          </a:solidFill>
        </p:spPr>
        <p:txBody>
          <a:bodyPr vert="horz" wrap="square" lIns="108000" tIns="54000" rIns="108000" bIns="72000" anchor="ctr">
            <a:noAutofit/>
          </a:bodyPr>
          <a:lstStyle>
            <a:lvl1pPr marL="0" indent="0" algn="l">
              <a:lnSpc>
                <a:spcPct val="90000"/>
              </a:lnSpc>
              <a:buNone/>
              <a:defRPr sz="1400" b="0">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25" name="Tijdelijke aanduiding voor verticale tekst 2">
            <a:extLst>
              <a:ext uri="{FF2B5EF4-FFF2-40B4-BE49-F238E27FC236}">
                <a16:creationId xmlns:a16="http://schemas.microsoft.com/office/drawing/2014/main" id="{68D89E08-CB96-40D9-9838-7B01C735E949}"/>
              </a:ext>
            </a:extLst>
          </p:cNvPr>
          <p:cNvSpPr>
            <a:spLocks noGrp="1"/>
          </p:cNvSpPr>
          <p:nvPr>
            <p:ph type="body" orient="vert" idx="40" hasCustomPrompt="1"/>
          </p:nvPr>
        </p:nvSpPr>
        <p:spPr>
          <a:xfrm>
            <a:off x="564868" y="4235793"/>
            <a:ext cx="2002252" cy="515029"/>
          </a:xfrm>
          <a:solidFill>
            <a:schemeClr val="bg1"/>
          </a:solidFill>
        </p:spPr>
        <p:txBody>
          <a:bodyPr vert="horz" wrap="none" lIns="108000" tIns="54000" rIns="108000" bIns="72000" anchor="ctr">
            <a:spAutoFit/>
          </a:bodyPr>
          <a:lstStyle>
            <a:lvl1pPr marL="0" indent="0" algn="l">
              <a:lnSpc>
                <a:spcPct val="90000"/>
              </a:lnSpc>
              <a:buNone/>
              <a:defRPr sz="2800" b="0" baseline="0">
                <a:solidFill>
                  <a:schemeClr val="accent3"/>
                </a:solidFill>
                <a:latin typeface="+mn-lt"/>
              </a:defRPr>
            </a:lvl1pPr>
            <a:lvl2pPr>
              <a:defRPr/>
            </a:lvl2pPr>
            <a:lvl3pPr>
              <a:defRPr/>
            </a:lvl3pPr>
            <a:lvl4pPr>
              <a:defRPr/>
            </a:lvl4pPr>
            <a:lvl5pPr>
              <a:defRPr/>
            </a:lvl5pPr>
            <a:lvl6pPr>
              <a:defRPr/>
            </a:lvl6pPr>
            <a:lvl7pPr>
              <a:defRPr/>
            </a:lvl7pPr>
            <a:lvl8pPr>
              <a:defRPr/>
            </a:lvl8pPr>
            <a:lvl9pPr>
              <a:defRPr/>
            </a:lvl9pPr>
          </a:lstStyle>
          <a:p>
            <a:pPr lvl="0"/>
            <a:r>
              <a:rPr lang="nl-NL"/>
              <a:t>Hoofdstuk x</a:t>
            </a:r>
          </a:p>
        </p:txBody>
      </p:sp>
      <p:sp>
        <p:nvSpPr>
          <p:cNvPr id="26" name="Tijdelijke aanduiding voor verticale tekst 2">
            <a:extLst>
              <a:ext uri="{FF2B5EF4-FFF2-40B4-BE49-F238E27FC236}">
                <a16:creationId xmlns:a16="http://schemas.microsoft.com/office/drawing/2014/main" id="{A565666A-BFA5-453A-A1DA-6F700D203B33}"/>
              </a:ext>
            </a:extLst>
          </p:cNvPr>
          <p:cNvSpPr>
            <a:spLocks noGrp="1"/>
          </p:cNvSpPr>
          <p:nvPr>
            <p:ph type="body" orient="vert" idx="41" hasCustomPrompt="1"/>
          </p:nvPr>
        </p:nvSpPr>
        <p:spPr>
          <a:xfrm>
            <a:off x="564868" y="4896057"/>
            <a:ext cx="5823618" cy="792028"/>
          </a:xfrm>
          <a:solidFill>
            <a:schemeClr val="bg1"/>
          </a:solidFill>
        </p:spPr>
        <p:txBody>
          <a:bodyPr vert="horz" wrap="none" lIns="108000" tIns="54000" rIns="108000" bIns="72000" anchor="ctr">
            <a:spAutoFit/>
          </a:bodyPr>
          <a:lstStyle>
            <a:lvl1pPr marL="0" indent="0" algn="l">
              <a:lnSpc>
                <a:spcPct val="90000"/>
              </a:lnSpc>
              <a:buNone/>
              <a:defRPr sz="4800" b="1">
                <a:solidFill>
                  <a:schemeClr val="accent3"/>
                </a:solidFill>
                <a:latin typeface="+mj-lt"/>
              </a:defRPr>
            </a:lvl1pPr>
            <a:lvl2pPr>
              <a:defRPr/>
            </a:lvl2pPr>
            <a:lvl3pPr>
              <a:defRPr/>
            </a:lvl3pPr>
            <a:lvl4pPr>
              <a:defRPr/>
            </a:lvl4pPr>
            <a:lvl5pPr>
              <a:defRPr/>
            </a:lvl5pPr>
            <a:lvl6pPr>
              <a:defRPr/>
            </a:lvl6pPr>
            <a:lvl7pPr>
              <a:defRPr/>
            </a:lvl7pPr>
            <a:lvl8pPr>
              <a:defRPr/>
            </a:lvl8pPr>
            <a:lvl9pPr>
              <a:defRPr/>
            </a:lvl9pPr>
          </a:lstStyle>
          <a:p>
            <a:pPr lvl="0"/>
            <a:r>
              <a:rPr lang="nl-NL"/>
              <a:t>Titel van hoofdstuk</a:t>
            </a:r>
          </a:p>
        </p:txBody>
      </p:sp>
    </p:spTree>
    <p:extLst>
      <p:ext uri="{BB962C8B-B14F-4D97-AF65-F5344CB8AC3E}">
        <p14:creationId xmlns:p14="http://schemas.microsoft.com/office/powerpoint/2010/main" val="31409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tmplLst>
          <p:tmpl>
            <p:tnLst>
              <p:par>
                <p:cTn presetID="2" presetClass="entr" presetSubtype="8"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0-#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0-#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5598500-D4E1-4ADD-901B-07EC1E81FDBE}"/>
              </a:ext>
            </a:extLst>
          </p:cNvPr>
          <p:cNvSpPr>
            <a:spLocks noGrp="1"/>
          </p:cNvSpPr>
          <p:nvPr>
            <p:ph type="title" hasCustomPrompt="1"/>
          </p:nvPr>
        </p:nvSpPr>
        <p:spPr/>
        <p:txBody>
          <a:bodyPr/>
          <a:lstStyle>
            <a:lvl1pPr>
              <a:defRPr/>
            </a:lvl1pPr>
          </a:lstStyle>
          <a:p>
            <a:r>
              <a:rPr lang="nl-NL"/>
              <a:t>Plaats hier je titel</a:t>
            </a:r>
          </a:p>
        </p:txBody>
      </p:sp>
      <p:sp>
        <p:nvSpPr>
          <p:cNvPr id="5" name="Tijdelijke aanduiding voor dianummer 4">
            <a:extLst>
              <a:ext uri="{FF2B5EF4-FFF2-40B4-BE49-F238E27FC236}">
                <a16:creationId xmlns:a16="http://schemas.microsoft.com/office/drawing/2014/main" id="{7187FE55-5E22-4C3F-A7A5-46FB055D641F}"/>
              </a:ext>
            </a:extLst>
          </p:cNvPr>
          <p:cNvSpPr>
            <a:spLocks noGrp="1"/>
          </p:cNvSpPr>
          <p:nvPr>
            <p:ph type="sldNum" sz="quarter" idx="10"/>
          </p:nvPr>
        </p:nvSpPr>
        <p:spPr/>
        <p:txBody>
          <a:bodyPr/>
          <a:lstStyle/>
          <a:p>
            <a:fld id="{B502C9A5-716F-45E6-800B-D4D02CE26F90}" type="slidenum">
              <a:rPr lang="nl-NL" smtClean="0"/>
              <a:pPr/>
              <a:t>‹nr.›</a:t>
            </a:fld>
            <a:endParaRPr lang="nl-NL"/>
          </a:p>
        </p:txBody>
      </p:sp>
      <p:grpSp>
        <p:nvGrpSpPr>
          <p:cNvPr id="3" name="Groep 2">
            <a:extLst>
              <a:ext uri="{FF2B5EF4-FFF2-40B4-BE49-F238E27FC236}">
                <a16:creationId xmlns:a16="http://schemas.microsoft.com/office/drawing/2014/main" id="{06085D68-D5A2-4051-BEF0-A372EF61EB76}"/>
              </a:ext>
            </a:extLst>
          </p:cNvPr>
          <p:cNvGrpSpPr/>
          <p:nvPr userDrawn="1"/>
        </p:nvGrpSpPr>
        <p:grpSpPr>
          <a:xfrm>
            <a:off x="0" y="-2084542"/>
            <a:ext cx="2859314" cy="1913465"/>
            <a:chOff x="0" y="-2084542"/>
            <a:chExt cx="2859314" cy="1913465"/>
          </a:xfrm>
        </p:grpSpPr>
        <p:grpSp>
          <p:nvGrpSpPr>
            <p:cNvPr id="6" name="Groep 5">
              <a:extLst>
                <a:ext uri="{FF2B5EF4-FFF2-40B4-BE49-F238E27FC236}">
                  <a16:creationId xmlns:a16="http://schemas.microsoft.com/office/drawing/2014/main" id="{BE356BD3-5D62-42D8-B78A-DDAFC1DCADE0}"/>
                </a:ext>
              </a:extLst>
            </p:cNvPr>
            <p:cNvGrpSpPr/>
            <p:nvPr userDrawn="1"/>
          </p:nvGrpSpPr>
          <p:grpSpPr>
            <a:xfrm>
              <a:off x="0" y="-2084542"/>
              <a:ext cx="2859314" cy="1913465"/>
              <a:chOff x="-6934" y="-6325808"/>
              <a:chExt cx="2859314" cy="1913465"/>
            </a:xfrm>
          </p:grpSpPr>
          <p:sp>
            <p:nvSpPr>
              <p:cNvPr id="7" name="Rechthoek 6">
                <a:extLst>
                  <a:ext uri="{FF2B5EF4-FFF2-40B4-BE49-F238E27FC236}">
                    <a16:creationId xmlns:a16="http://schemas.microsoft.com/office/drawing/2014/main" id="{1E27D84F-3E74-4F15-928D-35491C9ECF69}"/>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8" name="Ovaal 7">
                <a:extLst>
                  <a:ext uri="{FF2B5EF4-FFF2-40B4-BE49-F238E27FC236}">
                    <a16:creationId xmlns:a16="http://schemas.microsoft.com/office/drawing/2014/main" id="{2F54C1B8-3E01-49F0-90B2-35D615545609}"/>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8FF1C623-310F-4B98-A305-34069184E45B}"/>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0" name="Rechte verbindingslijn 9">
                <a:extLst>
                  <a:ext uri="{FF2B5EF4-FFF2-40B4-BE49-F238E27FC236}">
                    <a16:creationId xmlns:a16="http://schemas.microsoft.com/office/drawing/2014/main" id="{84AFBEB7-56F1-4DA1-B1C1-8E470EBBC48C}"/>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2" name="Afbeelding 1">
              <a:extLst>
                <a:ext uri="{FF2B5EF4-FFF2-40B4-BE49-F238E27FC236}">
                  <a16:creationId xmlns:a16="http://schemas.microsoft.com/office/drawing/2014/main" id="{E21F96A7-03BB-49BA-8930-68A857D292A1}"/>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20474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99" name="Titel 98">
            <a:extLst>
              <a:ext uri="{FF2B5EF4-FFF2-40B4-BE49-F238E27FC236}">
                <a16:creationId xmlns:a16="http://schemas.microsoft.com/office/drawing/2014/main" id="{5A69743C-3C2D-489A-A077-1C6CF2F83669}"/>
              </a:ext>
            </a:extLst>
          </p:cNvPr>
          <p:cNvSpPr>
            <a:spLocks noGrp="1"/>
          </p:cNvSpPr>
          <p:nvPr>
            <p:ph type="title" hasCustomPrompt="1"/>
          </p:nvPr>
        </p:nvSpPr>
        <p:spPr/>
        <p:txBody>
          <a:bodyPr/>
          <a:lstStyle>
            <a:lvl1pPr>
              <a:defRPr/>
            </a:lvl1pPr>
          </a:lstStyle>
          <a:p>
            <a:r>
              <a:rPr lang="nl-NL"/>
              <a:t>Plaats hier je titel</a:t>
            </a:r>
          </a:p>
        </p:txBody>
      </p:sp>
      <p:sp>
        <p:nvSpPr>
          <p:cNvPr id="4" name="Tijdelijke aanduiding voor dianummer 3">
            <a:extLst>
              <a:ext uri="{FF2B5EF4-FFF2-40B4-BE49-F238E27FC236}">
                <a16:creationId xmlns:a16="http://schemas.microsoft.com/office/drawing/2014/main" id="{6AB84D6B-29FF-4934-9E85-A6CCC6A9E58A}"/>
              </a:ext>
            </a:extLst>
          </p:cNvPr>
          <p:cNvSpPr>
            <a:spLocks noGrp="1"/>
          </p:cNvSpPr>
          <p:nvPr>
            <p:ph type="sldNum" sz="quarter" idx="10"/>
          </p:nvPr>
        </p:nvSpPr>
        <p:spPr/>
        <p:txBody>
          <a:bodyPr/>
          <a:lstStyle/>
          <a:p>
            <a:fld id="{B502C9A5-716F-45E6-800B-D4D02CE26F90}" type="slidenum">
              <a:rPr lang="nl-NL" smtClean="0"/>
              <a:pPr/>
              <a:t>‹nr.›</a:t>
            </a:fld>
            <a:endParaRPr lang="nl-NL"/>
          </a:p>
        </p:txBody>
      </p:sp>
      <p:sp>
        <p:nvSpPr>
          <p:cNvPr id="9" name="Tijdelijke aanduiding voor verticale tekst 8">
            <a:extLst>
              <a:ext uri="{FF2B5EF4-FFF2-40B4-BE49-F238E27FC236}">
                <a16:creationId xmlns:a16="http://schemas.microsoft.com/office/drawing/2014/main" id="{6B127C43-469A-4481-A66F-47E1FD092ED0}"/>
              </a:ext>
            </a:extLst>
          </p:cNvPr>
          <p:cNvSpPr>
            <a:spLocks noGrp="1"/>
          </p:cNvSpPr>
          <p:nvPr>
            <p:ph type="body" orient="vert" idx="11" hasCustomPrompt="1"/>
          </p:nvPr>
        </p:nvSpPr>
        <p:spPr>
          <a:xfrm>
            <a:off x="-1" y="1313868"/>
            <a:ext cx="11615999" cy="4682616"/>
          </a:xfrm>
          <a:custGeom>
            <a:avLst/>
            <a:gdLst>
              <a:gd name="connsiteX0" fmla="*/ 0 w 11615999"/>
              <a:gd name="connsiteY0" fmla="*/ 0 h 4682616"/>
              <a:gd name="connsiteX1" fmla="*/ 7444159 w 11615999"/>
              <a:gd name="connsiteY1" fmla="*/ 0 h 4682616"/>
              <a:gd name="connsiteX2" fmla="*/ 11303481 w 11615999"/>
              <a:gd name="connsiteY2" fmla="*/ 0 h 4682616"/>
              <a:gd name="connsiteX3" fmla="*/ 11615999 w 11615999"/>
              <a:gd name="connsiteY3" fmla="*/ 312518 h 4682616"/>
              <a:gd name="connsiteX4" fmla="*/ 11615999 w 11615999"/>
              <a:gd name="connsiteY4" fmla="*/ 4370098 h 4682616"/>
              <a:gd name="connsiteX5" fmla="*/ 11303481 w 11615999"/>
              <a:gd name="connsiteY5" fmla="*/ 4682616 h 4682616"/>
              <a:gd name="connsiteX6" fmla="*/ 7444159 w 11615999"/>
              <a:gd name="connsiteY6" fmla="*/ 4682616 h 4682616"/>
              <a:gd name="connsiteX7" fmla="*/ 0 w 11615999"/>
              <a:gd name="connsiteY7"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999" h="4682616">
                <a:moveTo>
                  <a:pt x="0" y="0"/>
                </a:moveTo>
                <a:lnTo>
                  <a:pt x="7444159" y="0"/>
                </a:lnTo>
                <a:lnTo>
                  <a:pt x="11303481" y="0"/>
                </a:lnTo>
                <a:cubicBezTo>
                  <a:pt x="11476080" y="0"/>
                  <a:pt x="11615999" y="139920"/>
                  <a:pt x="11615999" y="312518"/>
                </a:cubicBezTo>
                <a:lnTo>
                  <a:pt x="11615999" y="4370098"/>
                </a:lnTo>
                <a:cubicBezTo>
                  <a:pt x="11615999" y="4542697"/>
                  <a:pt x="11476080" y="4682616"/>
                  <a:pt x="11303481" y="4682616"/>
                </a:cubicBezTo>
                <a:lnTo>
                  <a:pt x="7444159" y="4682616"/>
                </a:lnTo>
                <a:lnTo>
                  <a:pt x="0" y="4682616"/>
                </a:lnTo>
                <a:close/>
              </a:path>
            </a:pathLst>
          </a:custGeom>
          <a:solidFill>
            <a:schemeClr val="bg1">
              <a:lumMod val="75000"/>
              <a:alpha val="20000"/>
            </a:schemeClr>
          </a:solidFill>
        </p:spPr>
        <p:txBody>
          <a:bodyPr vert="horz" wrap="square" lIns="540000" tIns="360000" rIns="360000" bIns="360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grpSp>
        <p:nvGrpSpPr>
          <p:cNvPr id="5" name="INSTRUCTIE">
            <a:extLst>
              <a:ext uri="{FF2B5EF4-FFF2-40B4-BE49-F238E27FC236}">
                <a16:creationId xmlns:a16="http://schemas.microsoft.com/office/drawing/2014/main" id="{B62A2E0E-A80E-4B44-A470-D7EC29DECC78}"/>
              </a:ext>
            </a:extLst>
          </p:cNvPr>
          <p:cNvGrpSpPr/>
          <p:nvPr userDrawn="1"/>
        </p:nvGrpSpPr>
        <p:grpSpPr>
          <a:xfrm>
            <a:off x="-3786437" y="0"/>
            <a:ext cx="3693386" cy="5359349"/>
            <a:chOff x="-3786437" y="0"/>
            <a:chExt cx="3693386" cy="5359349"/>
          </a:xfrm>
        </p:grpSpPr>
        <p:sp>
          <p:nvSpPr>
            <p:cNvPr id="6" name="Rechthoek 5">
              <a:extLst>
                <a:ext uri="{FF2B5EF4-FFF2-40B4-BE49-F238E27FC236}">
                  <a16:creationId xmlns:a16="http://schemas.microsoft.com/office/drawing/2014/main" id="{62458FF4-4F71-4CD8-9EDB-A6BFDE0EE67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7" name="Ovaal 6">
              <a:extLst>
                <a:ext uri="{FF2B5EF4-FFF2-40B4-BE49-F238E27FC236}">
                  <a16:creationId xmlns:a16="http://schemas.microsoft.com/office/drawing/2014/main" id="{B325A46D-7E6C-478F-B352-976063DE83A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47222C02-8AB0-47D3-8F59-F386F191C87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6746D4BA-A564-499D-AEE0-D08D79FF5F0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A884D8D3-775C-46C4-B8E0-24D694EBDA0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 name="Rechthoek 11">
              <a:extLst>
                <a:ext uri="{FF2B5EF4-FFF2-40B4-BE49-F238E27FC236}">
                  <a16:creationId xmlns:a16="http://schemas.microsoft.com/office/drawing/2014/main" id="{C805F62A-E359-4494-A390-79C50FF087A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3" name="Ovaal 12">
              <a:extLst>
                <a:ext uri="{FF2B5EF4-FFF2-40B4-BE49-F238E27FC236}">
                  <a16:creationId xmlns:a16="http://schemas.microsoft.com/office/drawing/2014/main" id="{E9302874-F5C9-4F4A-83F0-62A105728F03}"/>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8A584F1B-0AF3-43EC-A193-9567285E410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5" name="Ovaal 14">
              <a:extLst>
                <a:ext uri="{FF2B5EF4-FFF2-40B4-BE49-F238E27FC236}">
                  <a16:creationId xmlns:a16="http://schemas.microsoft.com/office/drawing/2014/main" id="{D7C43A5C-322B-43AD-BCE6-EE2FE8769DB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 name="Rechthoek 15">
              <a:extLst>
                <a:ext uri="{FF2B5EF4-FFF2-40B4-BE49-F238E27FC236}">
                  <a16:creationId xmlns:a16="http://schemas.microsoft.com/office/drawing/2014/main" id="{F49CF300-4DA9-464E-8067-29E160CBA19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7" name="Ovaal 16">
              <a:extLst>
                <a:ext uri="{FF2B5EF4-FFF2-40B4-BE49-F238E27FC236}">
                  <a16:creationId xmlns:a16="http://schemas.microsoft.com/office/drawing/2014/main" id="{0120B55D-694A-4615-A3D1-EC3305400EF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 name="Rechthoek 17">
              <a:extLst>
                <a:ext uri="{FF2B5EF4-FFF2-40B4-BE49-F238E27FC236}">
                  <a16:creationId xmlns:a16="http://schemas.microsoft.com/office/drawing/2014/main" id="{F9588A47-480D-43AB-B533-A8799F0BFB8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19" name="Ovaal 18">
              <a:extLst>
                <a:ext uri="{FF2B5EF4-FFF2-40B4-BE49-F238E27FC236}">
                  <a16:creationId xmlns:a16="http://schemas.microsoft.com/office/drawing/2014/main" id="{6B820234-66BE-4B89-AC2E-F2734389CBA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0" name="Rechthoek 19">
              <a:extLst>
                <a:ext uri="{FF2B5EF4-FFF2-40B4-BE49-F238E27FC236}">
                  <a16:creationId xmlns:a16="http://schemas.microsoft.com/office/drawing/2014/main" id="{5CF434FA-CB02-430B-A341-D90E7BC9BC8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1" name="Ovaal 20">
              <a:extLst>
                <a:ext uri="{FF2B5EF4-FFF2-40B4-BE49-F238E27FC236}">
                  <a16:creationId xmlns:a16="http://schemas.microsoft.com/office/drawing/2014/main" id="{F19E772D-673C-4C15-8740-45D987A4C5D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2" name="Rechthoek 21">
              <a:extLst>
                <a:ext uri="{FF2B5EF4-FFF2-40B4-BE49-F238E27FC236}">
                  <a16:creationId xmlns:a16="http://schemas.microsoft.com/office/drawing/2014/main" id="{77D326AA-DF42-43A8-8658-E84FE1F52AE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3" name="Ovaal 22">
              <a:extLst>
                <a:ext uri="{FF2B5EF4-FFF2-40B4-BE49-F238E27FC236}">
                  <a16:creationId xmlns:a16="http://schemas.microsoft.com/office/drawing/2014/main" id="{E55DF2F5-76AE-45AD-A3C5-9EFA0885A1A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4" name="Rechthoek 23">
              <a:extLst>
                <a:ext uri="{FF2B5EF4-FFF2-40B4-BE49-F238E27FC236}">
                  <a16:creationId xmlns:a16="http://schemas.microsoft.com/office/drawing/2014/main" id="{6287E48F-AA39-4E58-B553-BB31164DFBC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5" name="Ovaal 24">
              <a:extLst>
                <a:ext uri="{FF2B5EF4-FFF2-40B4-BE49-F238E27FC236}">
                  <a16:creationId xmlns:a16="http://schemas.microsoft.com/office/drawing/2014/main" id="{FA291FC4-7757-4218-8A8A-11F1C359ACD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6" name="Rechthoek 25">
              <a:extLst>
                <a:ext uri="{FF2B5EF4-FFF2-40B4-BE49-F238E27FC236}">
                  <a16:creationId xmlns:a16="http://schemas.microsoft.com/office/drawing/2014/main" id="{37DB7470-1BF5-46F3-A033-D0AF7E8D3A9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27" name="Rechthoek 26">
              <a:extLst>
                <a:ext uri="{FF2B5EF4-FFF2-40B4-BE49-F238E27FC236}">
                  <a16:creationId xmlns:a16="http://schemas.microsoft.com/office/drawing/2014/main" id="{98CBCB3F-F7AA-4FBD-A770-3F9505C4C88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8" name="ICOON_info">
              <a:extLst>
                <a:ext uri="{FF2B5EF4-FFF2-40B4-BE49-F238E27FC236}">
                  <a16:creationId xmlns:a16="http://schemas.microsoft.com/office/drawing/2014/main" id="{33250AFB-978F-435E-8FD4-C247062E9A49}"/>
                </a:ext>
              </a:extLst>
            </p:cNvPr>
            <p:cNvGrpSpPr/>
            <p:nvPr userDrawn="1"/>
          </p:nvGrpSpPr>
          <p:grpSpPr>
            <a:xfrm>
              <a:off x="-376736" y="4400186"/>
              <a:ext cx="283685" cy="283685"/>
              <a:chOff x="-510741" y="5913713"/>
              <a:chExt cx="267555" cy="267555"/>
            </a:xfrm>
          </p:grpSpPr>
          <p:sp>
            <p:nvSpPr>
              <p:cNvPr id="70" name="Ovaal 69">
                <a:extLst>
                  <a:ext uri="{FF2B5EF4-FFF2-40B4-BE49-F238E27FC236}">
                    <a16:creationId xmlns:a16="http://schemas.microsoft.com/office/drawing/2014/main" id="{DE5113B8-45E0-4CD6-8C15-3F73E9E52B9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1" name="Graphic 163" descr="Informatie">
                <a:extLst>
                  <a:ext uri="{FF2B5EF4-FFF2-40B4-BE49-F238E27FC236}">
                    <a16:creationId xmlns:a16="http://schemas.microsoft.com/office/drawing/2014/main" id="{F42118AE-B90F-4A35-B02F-9FA0B11927B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29" name="VOORBEELD">
              <a:extLst>
                <a:ext uri="{FF2B5EF4-FFF2-40B4-BE49-F238E27FC236}">
                  <a16:creationId xmlns:a16="http://schemas.microsoft.com/office/drawing/2014/main" id="{0F4F82FD-27A5-4883-943E-58B2465A3607}"/>
                </a:ext>
              </a:extLst>
            </p:cNvPr>
            <p:cNvGrpSpPr/>
            <p:nvPr userDrawn="1"/>
          </p:nvGrpSpPr>
          <p:grpSpPr>
            <a:xfrm>
              <a:off x="-3605171" y="458674"/>
              <a:ext cx="3234311" cy="558875"/>
              <a:chOff x="-3605171" y="458674"/>
              <a:chExt cx="3234311" cy="558875"/>
            </a:xfrm>
          </p:grpSpPr>
          <p:sp>
            <p:nvSpPr>
              <p:cNvPr id="30" name="Rechthoek 29">
                <a:extLst>
                  <a:ext uri="{FF2B5EF4-FFF2-40B4-BE49-F238E27FC236}">
                    <a16:creationId xmlns:a16="http://schemas.microsoft.com/office/drawing/2014/main" id="{C215E613-296C-4836-959A-B70FB60D147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1" name="Rechthoek 30">
                <a:extLst>
                  <a:ext uri="{FF2B5EF4-FFF2-40B4-BE49-F238E27FC236}">
                    <a16:creationId xmlns:a16="http://schemas.microsoft.com/office/drawing/2014/main" id="{1ADFA503-8F38-47B0-809E-AE5751E71F3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AAD9C5E9-67C5-46D5-8391-5CC78DF9BED2}"/>
                  </a:ext>
                </a:extLst>
              </p:cNvPr>
              <p:cNvGrpSpPr/>
              <p:nvPr userDrawn="1"/>
            </p:nvGrpSpPr>
            <p:grpSpPr>
              <a:xfrm>
                <a:off x="-3386247" y="830871"/>
                <a:ext cx="139423" cy="109566"/>
                <a:chOff x="-2866744" y="827071"/>
                <a:chExt cx="168701" cy="132575"/>
              </a:xfrm>
            </p:grpSpPr>
            <p:grpSp>
              <p:nvGrpSpPr>
                <p:cNvPr id="63" name="Groep 62">
                  <a:extLst>
                    <a:ext uri="{FF2B5EF4-FFF2-40B4-BE49-F238E27FC236}">
                      <a16:creationId xmlns:a16="http://schemas.microsoft.com/office/drawing/2014/main" id="{AAA1490B-622C-440B-874B-EC9538F146EF}"/>
                    </a:ext>
                  </a:extLst>
                </p:cNvPr>
                <p:cNvGrpSpPr/>
                <p:nvPr userDrawn="1"/>
              </p:nvGrpSpPr>
              <p:grpSpPr>
                <a:xfrm>
                  <a:off x="-2866744" y="827071"/>
                  <a:ext cx="168701" cy="132575"/>
                  <a:chOff x="-2866744" y="827071"/>
                  <a:chExt cx="168701" cy="132575"/>
                </a:xfrm>
              </p:grpSpPr>
              <p:cxnSp>
                <p:nvCxnSpPr>
                  <p:cNvPr id="65" name="Rechte verbindingslijn 64">
                    <a:extLst>
                      <a:ext uri="{FF2B5EF4-FFF2-40B4-BE49-F238E27FC236}">
                        <a16:creationId xmlns:a16="http://schemas.microsoft.com/office/drawing/2014/main" id="{C91B5296-3D10-4BB5-90C0-519A2A767A5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51D7362A-30DE-4585-9BA4-D5262248A43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65F9A14F-818B-4B67-A104-262689E6FDC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42E4979F-5ED6-40F1-9221-4B156B8FAA8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10BA12F-2BDF-466C-9F91-0149B5DC330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84A3E5D8-F4F1-4B34-9229-4A9D020F676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3" name="Groep 32">
                <a:extLst>
                  <a:ext uri="{FF2B5EF4-FFF2-40B4-BE49-F238E27FC236}">
                    <a16:creationId xmlns:a16="http://schemas.microsoft.com/office/drawing/2014/main" id="{9E24BA67-0C2C-4BCF-84BA-035E477EC02B}"/>
                  </a:ext>
                </a:extLst>
              </p:cNvPr>
              <p:cNvGrpSpPr/>
              <p:nvPr userDrawn="1"/>
            </p:nvGrpSpPr>
            <p:grpSpPr>
              <a:xfrm>
                <a:off x="-3605171" y="830871"/>
                <a:ext cx="139423" cy="109566"/>
                <a:chOff x="-2866744" y="518074"/>
                <a:chExt cx="168701" cy="132575"/>
              </a:xfrm>
            </p:grpSpPr>
            <p:grpSp>
              <p:nvGrpSpPr>
                <p:cNvPr id="56" name="Groep 55">
                  <a:extLst>
                    <a:ext uri="{FF2B5EF4-FFF2-40B4-BE49-F238E27FC236}">
                      <a16:creationId xmlns:a16="http://schemas.microsoft.com/office/drawing/2014/main" id="{DA644CAB-DD9C-4271-8336-92E1FE3327F5}"/>
                    </a:ext>
                  </a:extLst>
                </p:cNvPr>
                <p:cNvGrpSpPr/>
                <p:nvPr userDrawn="1"/>
              </p:nvGrpSpPr>
              <p:grpSpPr>
                <a:xfrm>
                  <a:off x="-2866744" y="518074"/>
                  <a:ext cx="168701" cy="132575"/>
                  <a:chOff x="-2866744" y="518074"/>
                  <a:chExt cx="168701" cy="132575"/>
                </a:xfrm>
              </p:grpSpPr>
              <p:cxnSp>
                <p:nvCxnSpPr>
                  <p:cNvPr id="58" name="Rechte verbindingslijn 57">
                    <a:extLst>
                      <a:ext uri="{FF2B5EF4-FFF2-40B4-BE49-F238E27FC236}">
                        <a16:creationId xmlns:a16="http://schemas.microsoft.com/office/drawing/2014/main" id="{60C3C8F7-01A2-4692-A160-36BF74BB23A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03067FE0-73F8-40B0-8067-9127D4BE342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95C784AF-5E60-4276-86EE-438F27B5223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15FD7509-F23F-41EB-B03C-2879B735594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6352CA3-9F6F-436F-8D51-DE855BC7A2D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B652129C-FFAE-4F97-965A-930E35C991F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4" name="Rechte verbindingslijn 33">
                <a:extLst>
                  <a:ext uri="{FF2B5EF4-FFF2-40B4-BE49-F238E27FC236}">
                    <a16:creationId xmlns:a16="http://schemas.microsoft.com/office/drawing/2014/main" id="{DB4E412B-70AF-4F1E-99C2-6C5E6619344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5" name="Rechte verbindingslijn 34">
                <a:extLst>
                  <a:ext uri="{FF2B5EF4-FFF2-40B4-BE49-F238E27FC236}">
                    <a16:creationId xmlns:a16="http://schemas.microsoft.com/office/drawing/2014/main" id="{7E4FE612-7A01-4411-B712-D23AF53FEA9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6" name="Rechthoek 35">
                <a:extLst>
                  <a:ext uri="{FF2B5EF4-FFF2-40B4-BE49-F238E27FC236}">
                    <a16:creationId xmlns:a16="http://schemas.microsoft.com/office/drawing/2014/main" id="{B07A4E6D-6813-4D92-994F-7C0AC48243D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37" name="Rechthoek 36">
                <a:extLst>
                  <a:ext uri="{FF2B5EF4-FFF2-40B4-BE49-F238E27FC236}">
                    <a16:creationId xmlns:a16="http://schemas.microsoft.com/office/drawing/2014/main" id="{C74BB224-A148-49F5-982E-FB45BEF2A60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38" name="Groep 37">
                <a:extLst>
                  <a:ext uri="{FF2B5EF4-FFF2-40B4-BE49-F238E27FC236}">
                    <a16:creationId xmlns:a16="http://schemas.microsoft.com/office/drawing/2014/main" id="{2D5A3B4F-71E5-4FA9-AAEB-8E8DEF861A27}"/>
                  </a:ext>
                </a:extLst>
              </p:cNvPr>
              <p:cNvGrpSpPr/>
              <p:nvPr userDrawn="1"/>
            </p:nvGrpSpPr>
            <p:grpSpPr>
              <a:xfrm>
                <a:off x="-2916763" y="769168"/>
                <a:ext cx="268738" cy="248381"/>
                <a:chOff x="-2916763" y="769168"/>
                <a:chExt cx="268738" cy="248381"/>
              </a:xfrm>
            </p:grpSpPr>
            <p:sp>
              <p:nvSpPr>
                <p:cNvPr id="48" name="Rechthoek 47">
                  <a:extLst>
                    <a:ext uri="{FF2B5EF4-FFF2-40B4-BE49-F238E27FC236}">
                      <a16:creationId xmlns:a16="http://schemas.microsoft.com/office/drawing/2014/main" id="{E1936144-B0DC-4878-B563-D5BF5EB79F8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3D374B62-2B3C-4581-A2D9-B6F0CF0C2236}"/>
                    </a:ext>
                  </a:extLst>
                </p:cNvPr>
                <p:cNvGrpSpPr/>
                <p:nvPr userDrawn="1"/>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D945CC8-A196-46E6-A2B2-FAA62ED3BD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E0DFC931-4B74-4B9C-8E53-0D53FAE4D6D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49D9984-23A5-4ED0-9F0D-E91F4DE3071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50B6D8C7-0ED7-4233-9B06-8857F98D422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3D0DB7E9-678A-4D19-A2C4-7B58E16032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49">
                  <a:extLst>
                    <a:ext uri="{FF2B5EF4-FFF2-40B4-BE49-F238E27FC236}">
                      <a16:creationId xmlns:a16="http://schemas.microsoft.com/office/drawing/2014/main" id="{934471A7-FF81-4766-8CC6-5EE1BF13207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7CCA31EF-80B6-4BD8-BDE3-C3946C66FF15}"/>
                  </a:ext>
                </a:extLst>
              </p:cNvPr>
              <p:cNvGrpSpPr/>
              <p:nvPr userDrawn="1"/>
            </p:nvGrpSpPr>
            <p:grpSpPr>
              <a:xfrm>
                <a:off x="-2916763" y="460171"/>
                <a:ext cx="268738" cy="248381"/>
                <a:chOff x="-2916763" y="460171"/>
                <a:chExt cx="268738" cy="248381"/>
              </a:xfrm>
            </p:grpSpPr>
            <p:sp>
              <p:nvSpPr>
                <p:cNvPr id="40" name="Rechthoek 39">
                  <a:extLst>
                    <a:ext uri="{FF2B5EF4-FFF2-40B4-BE49-F238E27FC236}">
                      <a16:creationId xmlns:a16="http://schemas.microsoft.com/office/drawing/2014/main" id="{DB8E2063-D4D5-4519-854B-4C0EA23927B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4896B7FD-01DD-419E-974E-0CD2C7C82502}"/>
                    </a:ext>
                  </a:extLst>
                </p:cNvPr>
                <p:cNvGrpSpPr/>
                <p:nvPr userDrawn="1"/>
              </p:nvGrpSpPr>
              <p:grpSpPr>
                <a:xfrm>
                  <a:off x="-2866744" y="518074"/>
                  <a:ext cx="168701" cy="132575"/>
                  <a:chOff x="-2866744" y="518074"/>
                  <a:chExt cx="168701" cy="132575"/>
                </a:xfrm>
              </p:grpSpPr>
              <p:cxnSp>
                <p:nvCxnSpPr>
                  <p:cNvPr id="43" name="Rechte verbindingslijn 42">
                    <a:extLst>
                      <a:ext uri="{FF2B5EF4-FFF2-40B4-BE49-F238E27FC236}">
                        <a16:creationId xmlns:a16="http://schemas.microsoft.com/office/drawing/2014/main" id="{EC90EA7F-D5EE-42A4-97E5-015FE67C258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B74CE048-BFE1-4949-BE7D-A241FB0FB46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D0EB1C61-77DC-459C-8FA3-DF703DB03B9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3D245DFD-8498-456D-86A4-E3216462679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18C0B4EA-04D0-4E0C-82EF-CFBA3393C30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2" name="Pijl: rechts 41">
                  <a:extLst>
                    <a:ext uri="{FF2B5EF4-FFF2-40B4-BE49-F238E27FC236}">
                      <a16:creationId xmlns:a16="http://schemas.microsoft.com/office/drawing/2014/main" id="{8B102A94-B40A-4267-A1D7-32D341D7D15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7" name="Groep 76">
            <a:extLst>
              <a:ext uri="{FF2B5EF4-FFF2-40B4-BE49-F238E27FC236}">
                <a16:creationId xmlns:a16="http://schemas.microsoft.com/office/drawing/2014/main" id="{02981310-3982-466B-8AA3-764872DD3038}"/>
              </a:ext>
            </a:extLst>
          </p:cNvPr>
          <p:cNvGrpSpPr/>
          <p:nvPr userDrawn="1"/>
        </p:nvGrpSpPr>
        <p:grpSpPr>
          <a:xfrm>
            <a:off x="0" y="-2084542"/>
            <a:ext cx="2859314" cy="1913465"/>
            <a:chOff x="0" y="-2084542"/>
            <a:chExt cx="2859314" cy="1913465"/>
          </a:xfrm>
        </p:grpSpPr>
        <p:grpSp>
          <p:nvGrpSpPr>
            <p:cNvPr id="78" name="Groep 77">
              <a:extLst>
                <a:ext uri="{FF2B5EF4-FFF2-40B4-BE49-F238E27FC236}">
                  <a16:creationId xmlns:a16="http://schemas.microsoft.com/office/drawing/2014/main" id="{78E1086C-DF7B-45B1-9CFD-D1D676C59884}"/>
                </a:ext>
              </a:extLst>
            </p:cNvPr>
            <p:cNvGrpSpPr/>
            <p:nvPr userDrawn="1"/>
          </p:nvGrpSpPr>
          <p:grpSpPr>
            <a:xfrm>
              <a:off x="0" y="-2084542"/>
              <a:ext cx="2859314" cy="1913465"/>
              <a:chOff x="-6934" y="-6325808"/>
              <a:chExt cx="2859314" cy="1913465"/>
            </a:xfrm>
          </p:grpSpPr>
          <p:sp>
            <p:nvSpPr>
              <p:cNvPr id="80" name="Rechthoek 79">
                <a:extLst>
                  <a:ext uri="{FF2B5EF4-FFF2-40B4-BE49-F238E27FC236}">
                    <a16:creationId xmlns:a16="http://schemas.microsoft.com/office/drawing/2014/main" id="{51CB7E3C-BA66-4C90-9E3A-8F8A39C39695}"/>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81" name="Ovaal 80">
                <a:extLst>
                  <a:ext uri="{FF2B5EF4-FFF2-40B4-BE49-F238E27FC236}">
                    <a16:creationId xmlns:a16="http://schemas.microsoft.com/office/drawing/2014/main" id="{48CFCD18-1583-465C-85E5-81CFDD44BF2C}"/>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939A14C0-EC09-4E49-896C-5B4CD8B96ED5}"/>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83" name="Rechte verbindingslijn 82">
                <a:extLst>
                  <a:ext uri="{FF2B5EF4-FFF2-40B4-BE49-F238E27FC236}">
                    <a16:creationId xmlns:a16="http://schemas.microsoft.com/office/drawing/2014/main" id="{4E03B2A5-408B-46CF-ADF5-B597888B8DFE}"/>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79" name="Afbeelding 78">
              <a:extLst>
                <a:ext uri="{FF2B5EF4-FFF2-40B4-BE49-F238E27FC236}">
                  <a16:creationId xmlns:a16="http://schemas.microsoft.com/office/drawing/2014/main" id="{94DAC501-0685-4D01-98BC-AD3B6119C777}"/>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210379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100% - 2 kolommen">
    <p:spTree>
      <p:nvGrpSpPr>
        <p:cNvPr id="1" name=""/>
        <p:cNvGrpSpPr/>
        <p:nvPr/>
      </p:nvGrpSpPr>
      <p:grpSpPr>
        <a:xfrm>
          <a:off x="0" y="0"/>
          <a:ext cx="0" cy="0"/>
          <a:chOff x="0" y="0"/>
          <a:chExt cx="0" cy="0"/>
        </a:xfrm>
      </p:grpSpPr>
      <p:sp>
        <p:nvSpPr>
          <p:cNvPr id="99" name="Titel 98">
            <a:extLst>
              <a:ext uri="{FF2B5EF4-FFF2-40B4-BE49-F238E27FC236}">
                <a16:creationId xmlns:a16="http://schemas.microsoft.com/office/drawing/2014/main" id="{5A69743C-3C2D-489A-A077-1C6CF2F83669}"/>
              </a:ext>
            </a:extLst>
          </p:cNvPr>
          <p:cNvSpPr>
            <a:spLocks noGrp="1"/>
          </p:cNvSpPr>
          <p:nvPr>
            <p:ph type="title" hasCustomPrompt="1"/>
          </p:nvPr>
        </p:nvSpPr>
        <p:spPr/>
        <p:txBody>
          <a:bodyPr/>
          <a:lstStyle>
            <a:lvl1pPr>
              <a:defRPr/>
            </a:lvl1pPr>
          </a:lstStyle>
          <a:p>
            <a:r>
              <a:rPr lang="nl-NL"/>
              <a:t>Plaats hier je titel</a:t>
            </a:r>
          </a:p>
        </p:txBody>
      </p:sp>
      <p:sp>
        <p:nvSpPr>
          <p:cNvPr id="4" name="Tijdelijke aanduiding voor dianummer 3">
            <a:extLst>
              <a:ext uri="{FF2B5EF4-FFF2-40B4-BE49-F238E27FC236}">
                <a16:creationId xmlns:a16="http://schemas.microsoft.com/office/drawing/2014/main" id="{6AB84D6B-29FF-4934-9E85-A6CCC6A9E58A}"/>
              </a:ext>
            </a:extLst>
          </p:cNvPr>
          <p:cNvSpPr>
            <a:spLocks noGrp="1"/>
          </p:cNvSpPr>
          <p:nvPr>
            <p:ph type="sldNum" sz="quarter" idx="10"/>
          </p:nvPr>
        </p:nvSpPr>
        <p:spPr/>
        <p:txBody>
          <a:bodyPr/>
          <a:lstStyle/>
          <a:p>
            <a:fld id="{B502C9A5-716F-45E6-800B-D4D02CE26F90}" type="slidenum">
              <a:rPr lang="nl-NL" smtClean="0"/>
              <a:pPr/>
              <a:t>‹nr.›</a:t>
            </a:fld>
            <a:endParaRPr lang="nl-NL"/>
          </a:p>
        </p:txBody>
      </p:sp>
      <p:sp>
        <p:nvSpPr>
          <p:cNvPr id="9" name="Tijdelijke aanduiding voor verticale tekst 8">
            <a:extLst>
              <a:ext uri="{FF2B5EF4-FFF2-40B4-BE49-F238E27FC236}">
                <a16:creationId xmlns:a16="http://schemas.microsoft.com/office/drawing/2014/main" id="{6B127C43-469A-4481-A66F-47E1FD092ED0}"/>
              </a:ext>
            </a:extLst>
          </p:cNvPr>
          <p:cNvSpPr>
            <a:spLocks noGrp="1"/>
          </p:cNvSpPr>
          <p:nvPr>
            <p:ph type="body" orient="vert" idx="11" hasCustomPrompt="1"/>
          </p:nvPr>
        </p:nvSpPr>
        <p:spPr>
          <a:xfrm>
            <a:off x="-1" y="1313868"/>
            <a:ext cx="11615999" cy="4682616"/>
          </a:xfrm>
          <a:custGeom>
            <a:avLst/>
            <a:gdLst>
              <a:gd name="connsiteX0" fmla="*/ 0 w 11615999"/>
              <a:gd name="connsiteY0" fmla="*/ 0 h 4682616"/>
              <a:gd name="connsiteX1" fmla="*/ 7444159 w 11615999"/>
              <a:gd name="connsiteY1" fmla="*/ 0 h 4682616"/>
              <a:gd name="connsiteX2" fmla="*/ 11303481 w 11615999"/>
              <a:gd name="connsiteY2" fmla="*/ 0 h 4682616"/>
              <a:gd name="connsiteX3" fmla="*/ 11615999 w 11615999"/>
              <a:gd name="connsiteY3" fmla="*/ 312518 h 4682616"/>
              <a:gd name="connsiteX4" fmla="*/ 11615999 w 11615999"/>
              <a:gd name="connsiteY4" fmla="*/ 4370098 h 4682616"/>
              <a:gd name="connsiteX5" fmla="*/ 11303481 w 11615999"/>
              <a:gd name="connsiteY5" fmla="*/ 4682616 h 4682616"/>
              <a:gd name="connsiteX6" fmla="*/ 7444159 w 11615999"/>
              <a:gd name="connsiteY6" fmla="*/ 4682616 h 4682616"/>
              <a:gd name="connsiteX7" fmla="*/ 0 w 11615999"/>
              <a:gd name="connsiteY7"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999" h="4682616">
                <a:moveTo>
                  <a:pt x="0" y="0"/>
                </a:moveTo>
                <a:lnTo>
                  <a:pt x="7444159" y="0"/>
                </a:lnTo>
                <a:lnTo>
                  <a:pt x="11303481" y="0"/>
                </a:lnTo>
                <a:cubicBezTo>
                  <a:pt x="11476080" y="0"/>
                  <a:pt x="11615999" y="139920"/>
                  <a:pt x="11615999" y="312518"/>
                </a:cubicBezTo>
                <a:lnTo>
                  <a:pt x="11615999" y="4370098"/>
                </a:lnTo>
                <a:cubicBezTo>
                  <a:pt x="11615999" y="4542697"/>
                  <a:pt x="11476080" y="4682616"/>
                  <a:pt x="11303481" y="4682616"/>
                </a:cubicBezTo>
                <a:lnTo>
                  <a:pt x="7444159" y="4682616"/>
                </a:lnTo>
                <a:lnTo>
                  <a:pt x="0" y="4682616"/>
                </a:lnTo>
                <a:close/>
              </a:path>
            </a:pathLst>
          </a:custGeom>
          <a:solidFill>
            <a:schemeClr val="bg1">
              <a:lumMod val="75000"/>
              <a:alpha val="20000"/>
            </a:schemeClr>
          </a:solidFill>
        </p:spPr>
        <p:txBody>
          <a:bodyPr vert="horz" wrap="square" lIns="540000" tIns="360000" rIns="360000" bIns="360000" numCol="2" spcCol="540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grpSp>
        <p:nvGrpSpPr>
          <p:cNvPr id="5" name="INSTRUCTIE">
            <a:extLst>
              <a:ext uri="{FF2B5EF4-FFF2-40B4-BE49-F238E27FC236}">
                <a16:creationId xmlns:a16="http://schemas.microsoft.com/office/drawing/2014/main" id="{B62A2E0E-A80E-4B44-A470-D7EC29DECC78}"/>
              </a:ext>
            </a:extLst>
          </p:cNvPr>
          <p:cNvGrpSpPr/>
          <p:nvPr userDrawn="1"/>
        </p:nvGrpSpPr>
        <p:grpSpPr>
          <a:xfrm>
            <a:off x="-3786437" y="0"/>
            <a:ext cx="3693386" cy="5359349"/>
            <a:chOff x="-3786437" y="0"/>
            <a:chExt cx="3693386" cy="5359349"/>
          </a:xfrm>
        </p:grpSpPr>
        <p:sp>
          <p:nvSpPr>
            <p:cNvPr id="6" name="Rechthoek 5">
              <a:extLst>
                <a:ext uri="{FF2B5EF4-FFF2-40B4-BE49-F238E27FC236}">
                  <a16:creationId xmlns:a16="http://schemas.microsoft.com/office/drawing/2014/main" id="{62458FF4-4F71-4CD8-9EDB-A6BFDE0EE67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7" name="Ovaal 6">
              <a:extLst>
                <a:ext uri="{FF2B5EF4-FFF2-40B4-BE49-F238E27FC236}">
                  <a16:creationId xmlns:a16="http://schemas.microsoft.com/office/drawing/2014/main" id="{B325A46D-7E6C-478F-B352-976063DE83A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47222C02-8AB0-47D3-8F59-F386F191C87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6746D4BA-A564-499D-AEE0-D08D79FF5F0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A884D8D3-775C-46C4-B8E0-24D694EBDA0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 name="Rechthoek 11">
              <a:extLst>
                <a:ext uri="{FF2B5EF4-FFF2-40B4-BE49-F238E27FC236}">
                  <a16:creationId xmlns:a16="http://schemas.microsoft.com/office/drawing/2014/main" id="{C805F62A-E359-4494-A390-79C50FF087A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3" name="Ovaal 12">
              <a:extLst>
                <a:ext uri="{FF2B5EF4-FFF2-40B4-BE49-F238E27FC236}">
                  <a16:creationId xmlns:a16="http://schemas.microsoft.com/office/drawing/2014/main" id="{E9302874-F5C9-4F4A-83F0-62A105728F03}"/>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8A584F1B-0AF3-43EC-A193-9567285E410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5" name="Ovaal 14">
              <a:extLst>
                <a:ext uri="{FF2B5EF4-FFF2-40B4-BE49-F238E27FC236}">
                  <a16:creationId xmlns:a16="http://schemas.microsoft.com/office/drawing/2014/main" id="{D7C43A5C-322B-43AD-BCE6-EE2FE8769DB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 name="Rechthoek 15">
              <a:extLst>
                <a:ext uri="{FF2B5EF4-FFF2-40B4-BE49-F238E27FC236}">
                  <a16:creationId xmlns:a16="http://schemas.microsoft.com/office/drawing/2014/main" id="{F49CF300-4DA9-464E-8067-29E160CBA19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7" name="Ovaal 16">
              <a:extLst>
                <a:ext uri="{FF2B5EF4-FFF2-40B4-BE49-F238E27FC236}">
                  <a16:creationId xmlns:a16="http://schemas.microsoft.com/office/drawing/2014/main" id="{0120B55D-694A-4615-A3D1-EC3305400EF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 name="Rechthoek 17">
              <a:extLst>
                <a:ext uri="{FF2B5EF4-FFF2-40B4-BE49-F238E27FC236}">
                  <a16:creationId xmlns:a16="http://schemas.microsoft.com/office/drawing/2014/main" id="{F9588A47-480D-43AB-B533-A8799F0BFB8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19" name="Ovaal 18">
              <a:extLst>
                <a:ext uri="{FF2B5EF4-FFF2-40B4-BE49-F238E27FC236}">
                  <a16:creationId xmlns:a16="http://schemas.microsoft.com/office/drawing/2014/main" id="{6B820234-66BE-4B89-AC2E-F2734389CBA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0" name="Rechthoek 19">
              <a:extLst>
                <a:ext uri="{FF2B5EF4-FFF2-40B4-BE49-F238E27FC236}">
                  <a16:creationId xmlns:a16="http://schemas.microsoft.com/office/drawing/2014/main" id="{5CF434FA-CB02-430B-A341-D90E7BC9BC8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1" name="Ovaal 20">
              <a:extLst>
                <a:ext uri="{FF2B5EF4-FFF2-40B4-BE49-F238E27FC236}">
                  <a16:creationId xmlns:a16="http://schemas.microsoft.com/office/drawing/2014/main" id="{F19E772D-673C-4C15-8740-45D987A4C5DD}"/>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2" name="Rechthoek 21">
              <a:extLst>
                <a:ext uri="{FF2B5EF4-FFF2-40B4-BE49-F238E27FC236}">
                  <a16:creationId xmlns:a16="http://schemas.microsoft.com/office/drawing/2014/main" id="{77D326AA-DF42-43A8-8658-E84FE1F52AE1}"/>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3" name="Ovaal 22">
              <a:extLst>
                <a:ext uri="{FF2B5EF4-FFF2-40B4-BE49-F238E27FC236}">
                  <a16:creationId xmlns:a16="http://schemas.microsoft.com/office/drawing/2014/main" id="{E55DF2F5-76AE-45AD-A3C5-9EFA0885A1A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4" name="Rechthoek 23">
              <a:extLst>
                <a:ext uri="{FF2B5EF4-FFF2-40B4-BE49-F238E27FC236}">
                  <a16:creationId xmlns:a16="http://schemas.microsoft.com/office/drawing/2014/main" id="{6287E48F-AA39-4E58-B553-BB31164DFBC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5" name="Ovaal 24">
              <a:extLst>
                <a:ext uri="{FF2B5EF4-FFF2-40B4-BE49-F238E27FC236}">
                  <a16:creationId xmlns:a16="http://schemas.microsoft.com/office/drawing/2014/main" id="{FA291FC4-7757-4218-8A8A-11F1C359ACD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6" name="Rechthoek 25">
              <a:extLst>
                <a:ext uri="{FF2B5EF4-FFF2-40B4-BE49-F238E27FC236}">
                  <a16:creationId xmlns:a16="http://schemas.microsoft.com/office/drawing/2014/main" id="{37DB7470-1BF5-46F3-A033-D0AF7E8D3A9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27" name="Rechthoek 26">
              <a:extLst>
                <a:ext uri="{FF2B5EF4-FFF2-40B4-BE49-F238E27FC236}">
                  <a16:creationId xmlns:a16="http://schemas.microsoft.com/office/drawing/2014/main" id="{98CBCB3F-F7AA-4FBD-A770-3F9505C4C88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28" name="ICOON_info">
              <a:extLst>
                <a:ext uri="{FF2B5EF4-FFF2-40B4-BE49-F238E27FC236}">
                  <a16:creationId xmlns:a16="http://schemas.microsoft.com/office/drawing/2014/main" id="{33250AFB-978F-435E-8FD4-C247062E9A49}"/>
                </a:ext>
              </a:extLst>
            </p:cNvPr>
            <p:cNvGrpSpPr/>
            <p:nvPr userDrawn="1"/>
          </p:nvGrpSpPr>
          <p:grpSpPr>
            <a:xfrm>
              <a:off x="-376736" y="4400186"/>
              <a:ext cx="283685" cy="283685"/>
              <a:chOff x="-510741" y="5913713"/>
              <a:chExt cx="267555" cy="267555"/>
            </a:xfrm>
          </p:grpSpPr>
          <p:sp>
            <p:nvSpPr>
              <p:cNvPr id="70" name="Ovaal 69">
                <a:extLst>
                  <a:ext uri="{FF2B5EF4-FFF2-40B4-BE49-F238E27FC236}">
                    <a16:creationId xmlns:a16="http://schemas.microsoft.com/office/drawing/2014/main" id="{DE5113B8-45E0-4CD6-8C15-3F73E9E52B9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1" name="Graphic 163" descr="Informatie">
                <a:extLst>
                  <a:ext uri="{FF2B5EF4-FFF2-40B4-BE49-F238E27FC236}">
                    <a16:creationId xmlns:a16="http://schemas.microsoft.com/office/drawing/2014/main" id="{F42118AE-B90F-4A35-B02F-9FA0B11927B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29" name="VOORBEELD">
              <a:extLst>
                <a:ext uri="{FF2B5EF4-FFF2-40B4-BE49-F238E27FC236}">
                  <a16:creationId xmlns:a16="http://schemas.microsoft.com/office/drawing/2014/main" id="{0F4F82FD-27A5-4883-943E-58B2465A3607}"/>
                </a:ext>
              </a:extLst>
            </p:cNvPr>
            <p:cNvGrpSpPr/>
            <p:nvPr userDrawn="1"/>
          </p:nvGrpSpPr>
          <p:grpSpPr>
            <a:xfrm>
              <a:off x="-3605171" y="458674"/>
              <a:ext cx="3234311" cy="558875"/>
              <a:chOff x="-3605171" y="458674"/>
              <a:chExt cx="3234311" cy="558875"/>
            </a:xfrm>
          </p:grpSpPr>
          <p:sp>
            <p:nvSpPr>
              <p:cNvPr id="30" name="Rechthoek 29">
                <a:extLst>
                  <a:ext uri="{FF2B5EF4-FFF2-40B4-BE49-F238E27FC236}">
                    <a16:creationId xmlns:a16="http://schemas.microsoft.com/office/drawing/2014/main" id="{C215E613-296C-4836-959A-B70FB60D147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1" name="Rechthoek 30">
                <a:extLst>
                  <a:ext uri="{FF2B5EF4-FFF2-40B4-BE49-F238E27FC236}">
                    <a16:creationId xmlns:a16="http://schemas.microsoft.com/office/drawing/2014/main" id="{1ADFA503-8F38-47B0-809E-AE5751E71F3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AAD9C5E9-67C5-46D5-8391-5CC78DF9BED2}"/>
                  </a:ext>
                </a:extLst>
              </p:cNvPr>
              <p:cNvGrpSpPr/>
              <p:nvPr userDrawn="1"/>
            </p:nvGrpSpPr>
            <p:grpSpPr>
              <a:xfrm>
                <a:off x="-3386247" y="830871"/>
                <a:ext cx="139423" cy="109566"/>
                <a:chOff x="-2866744" y="827071"/>
                <a:chExt cx="168701" cy="132575"/>
              </a:xfrm>
            </p:grpSpPr>
            <p:grpSp>
              <p:nvGrpSpPr>
                <p:cNvPr id="63" name="Groep 62">
                  <a:extLst>
                    <a:ext uri="{FF2B5EF4-FFF2-40B4-BE49-F238E27FC236}">
                      <a16:creationId xmlns:a16="http://schemas.microsoft.com/office/drawing/2014/main" id="{AAA1490B-622C-440B-874B-EC9538F146EF}"/>
                    </a:ext>
                  </a:extLst>
                </p:cNvPr>
                <p:cNvGrpSpPr/>
                <p:nvPr userDrawn="1"/>
              </p:nvGrpSpPr>
              <p:grpSpPr>
                <a:xfrm>
                  <a:off x="-2866744" y="827071"/>
                  <a:ext cx="168701" cy="132575"/>
                  <a:chOff x="-2866744" y="827071"/>
                  <a:chExt cx="168701" cy="132575"/>
                </a:xfrm>
              </p:grpSpPr>
              <p:cxnSp>
                <p:nvCxnSpPr>
                  <p:cNvPr id="65" name="Rechte verbindingslijn 64">
                    <a:extLst>
                      <a:ext uri="{FF2B5EF4-FFF2-40B4-BE49-F238E27FC236}">
                        <a16:creationId xmlns:a16="http://schemas.microsoft.com/office/drawing/2014/main" id="{C91B5296-3D10-4BB5-90C0-519A2A767A5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51D7362A-30DE-4585-9BA4-D5262248A43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65F9A14F-818B-4B67-A104-262689E6FDC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42E4979F-5ED6-40F1-9221-4B156B8FAA8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10BA12F-2BDF-466C-9F91-0149B5DC330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84A3E5D8-F4F1-4B34-9229-4A9D020F676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3" name="Groep 32">
                <a:extLst>
                  <a:ext uri="{FF2B5EF4-FFF2-40B4-BE49-F238E27FC236}">
                    <a16:creationId xmlns:a16="http://schemas.microsoft.com/office/drawing/2014/main" id="{9E24BA67-0C2C-4BCF-84BA-035E477EC02B}"/>
                  </a:ext>
                </a:extLst>
              </p:cNvPr>
              <p:cNvGrpSpPr/>
              <p:nvPr userDrawn="1"/>
            </p:nvGrpSpPr>
            <p:grpSpPr>
              <a:xfrm>
                <a:off x="-3605171" y="830871"/>
                <a:ext cx="139423" cy="109566"/>
                <a:chOff x="-2866744" y="518074"/>
                <a:chExt cx="168701" cy="132575"/>
              </a:xfrm>
            </p:grpSpPr>
            <p:grpSp>
              <p:nvGrpSpPr>
                <p:cNvPr id="56" name="Groep 55">
                  <a:extLst>
                    <a:ext uri="{FF2B5EF4-FFF2-40B4-BE49-F238E27FC236}">
                      <a16:creationId xmlns:a16="http://schemas.microsoft.com/office/drawing/2014/main" id="{DA644CAB-DD9C-4271-8336-92E1FE3327F5}"/>
                    </a:ext>
                  </a:extLst>
                </p:cNvPr>
                <p:cNvGrpSpPr/>
                <p:nvPr userDrawn="1"/>
              </p:nvGrpSpPr>
              <p:grpSpPr>
                <a:xfrm>
                  <a:off x="-2866744" y="518074"/>
                  <a:ext cx="168701" cy="132575"/>
                  <a:chOff x="-2866744" y="518074"/>
                  <a:chExt cx="168701" cy="132575"/>
                </a:xfrm>
              </p:grpSpPr>
              <p:cxnSp>
                <p:nvCxnSpPr>
                  <p:cNvPr id="58" name="Rechte verbindingslijn 57">
                    <a:extLst>
                      <a:ext uri="{FF2B5EF4-FFF2-40B4-BE49-F238E27FC236}">
                        <a16:creationId xmlns:a16="http://schemas.microsoft.com/office/drawing/2014/main" id="{60C3C8F7-01A2-4692-A160-36BF74BB23A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03067FE0-73F8-40B0-8067-9127D4BE342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95C784AF-5E60-4276-86EE-438F27B5223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15FD7509-F23F-41EB-B03C-2879B735594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6352CA3-9F6F-436F-8D51-DE855BC7A2D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B652129C-FFAE-4F97-965A-930E35C991F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4" name="Rechte verbindingslijn 33">
                <a:extLst>
                  <a:ext uri="{FF2B5EF4-FFF2-40B4-BE49-F238E27FC236}">
                    <a16:creationId xmlns:a16="http://schemas.microsoft.com/office/drawing/2014/main" id="{DB4E412B-70AF-4F1E-99C2-6C5E6619344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5" name="Rechte verbindingslijn 34">
                <a:extLst>
                  <a:ext uri="{FF2B5EF4-FFF2-40B4-BE49-F238E27FC236}">
                    <a16:creationId xmlns:a16="http://schemas.microsoft.com/office/drawing/2014/main" id="{7E4FE612-7A01-4411-B712-D23AF53FEA9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6" name="Rechthoek 35">
                <a:extLst>
                  <a:ext uri="{FF2B5EF4-FFF2-40B4-BE49-F238E27FC236}">
                    <a16:creationId xmlns:a16="http://schemas.microsoft.com/office/drawing/2014/main" id="{B07A4E6D-6813-4D92-994F-7C0AC48243D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37" name="Rechthoek 36">
                <a:extLst>
                  <a:ext uri="{FF2B5EF4-FFF2-40B4-BE49-F238E27FC236}">
                    <a16:creationId xmlns:a16="http://schemas.microsoft.com/office/drawing/2014/main" id="{C74BB224-A148-49F5-982E-FB45BEF2A60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38" name="Groep 37">
                <a:extLst>
                  <a:ext uri="{FF2B5EF4-FFF2-40B4-BE49-F238E27FC236}">
                    <a16:creationId xmlns:a16="http://schemas.microsoft.com/office/drawing/2014/main" id="{2D5A3B4F-71E5-4FA9-AAEB-8E8DEF861A27}"/>
                  </a:ext>
                </a:extLst>
              </p:cNvPr>
              <p:cNvGrpSpPr/>
              <p:nvPr userDrawn="1"/>
            </p:nvGrpSpPr>
            <p:grpSpPr>
              <a:xfrm>
                <a:off x="-2916763" y="769168"/>
                <a:ext cx="268738" cy="248381"/>
                <a:chOff x="-2916763" y="769168"/>
                <a:chExt cx="268738" cy="248381"/>
              </a:xfrm>
            </p:grpSpPr>
            <p:sp>
              <p:nvSpPr>
                <p:cNvPr id="48" name="Rechthoek 47">
                  <a:extLst>
                    <a:ext uri="{FF2B5EF4-FFF2-40B4-BE49-F238E27FC236}">
                      <a16:creationId xmlns:a16="http://schemas.microsoft.com/office/drawing/2014/main" id="{E1936144-B0DC-4878-B563-D5BF5EB79F8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3D374B62-2B3C-4581-A2D9-B6F0CF0C2236}"/>
                    </a:ext>
                  </a:extLst>
                </p:cNvPr>
                <p:cNvGrpSpPr/>
                <p:nvPr userDrawn="1"/>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D945CC8-A196-46E6-A2B2-FAA62ED3BD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E0DFC931-4B74-4B9C-8E53-0D53FAE4D6D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B49D9984-23A5-4ED0-9F0D-E91F4DE3071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50B6D8C7-0ED7-4233-9B06-8857F98D422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3D0DB7E9-678A-4D19-A2C4-7B58E16032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49">
                  <a:extLst>
                    <a:ext uri="{FF2B5EF4-FFF2-40B4-BE49-F238E27FC236}">
                      <a16:creationId xmlns:a16="http://schemas.microsoft.com/office/drawing/2014/main" id="{934471A7-FF81-4766-8CC6-5EE1BF13207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7CCA31EF-80B6-4BD8-BDE3-C3946C66FF15}"/>
                  </a:ext>
                </a:extLst>
              </p:cNvPr>
              <p:cNvGrpSpPr/>
              <p:nvPr userDrawn="1"/>
            </p:nvGrpSpPr>
            <p:grpSpPr>
              <a:xfrm>
                <a:off x="-2916763" y="460171"/>
                <a:ext cx="268738" cy="248381"/>
                <a:chOff x="-2916763" y="460171"/>
                <a:chExt cx="268738" cy="248381"/>
              </a:xfrm>
            </p:grpSpPr>
            <p:sp>
              <p:nvSpPr>
                <p:cNvPr id="40" name="Rechthoek 39">
                  <a:extLst>
                    <a:ext uri="{FF2B5EF4-FFF2-40B4-BE49-F238E27FC236}">
                      <a16:creationId xmlns:a16="http://schemas.microsoft.com/office/drawing/2014/main" id="{DB8E2063-D4D5-4519-854B-4C0EA23927B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4896B7FD-01DD-419E-974E-0CD2C7C82502}"/>
                    </a:ext>
                  </a:extLst>
                </p:cNvPr>
                <p:cNvGrpSpPr/>
                <p:nvPr userDrawn="1"/>
              </p:nvGrpSpPr>
              <p:grpSpPr>
                <a:xfrm>
                  <a:off x="-2866744" y="518074"/>
                  <a:ext cx="168701" cy="132575"/>
                  <a:chOff x="-2866744" y="518074"/>
                  <a:chExt cx="168701" cy="132575"/>
                </a:xfrm>
              </p:grpSpPr>
              <p:cxnSp>
                <p:nvCxnSpPr>
                  <p:cNvPr id="43" name="Rechte verbindingslijn 42">
                    <a:extLst>
                      <a:ext uri="{FF2B5EF4-FFF2-40B4-BE49-F238E27FC236}">
                        <a16:creationId xmlns:a16="http://schemas.microsoft.com/office/drawing/2014/main" id="{EC90EA7F-D5EE-42A4-97E5-015FE67C258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B74CE048-BFE1-4949-BE7D-A241FB0FB46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D0EB1C61-77DC-459C-8FA3-DF703DB03B9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3D245DFD-8498-456D-86A4-E3216462679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18C0B4EA-04D0-4E0C-82EF-CFBA3393C30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2" name="Pijl: rechts 41">
                  <a:extLst>
                    <a:ext uri="{FF2B5EF4-FFF2-40B4-BE49-F238E27FC236}">
                      <a16:creationId xmlns:a16="http://schemas.microsoft.com/office/drawing/2014/main" id="{8B102A94-B40A-4267-A1D7-32D341D7D15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7" name="Groep 76">
            <a:extLst>
              <a:ext uri="{FF2B5EF4-FFF2-40B4-BE49-F238E27FC236}">
                <a16:creationId xmlns:a16="http://schemas.microsoft.com/office/drawing/2014/main" id="{0210F302-E07A-47D5-8DFF-B1BCE230DDC1}"/>
              </a:ext>
            </a:extLst>
          </p:cNvPr>
          <p:cNvGrpSpPr/>
          <p:nvPr userDrawn="1"/>
        </p:nvGrpSpPr>
        <p:grpSpPr>
          <a:xfrm>
            <a:off x="0" y="-2084542"/>
            <a:ext cx="2859314" cy="1913465"/>
            <a:chOff x="0" y="-2084542"/>
            <a:chExt cx="2859314" cy="1913465"/>
          </a:xfrm>
        </p:grpSpPr>
        <p:grpSp>
          <p:nvGrpSpPr>
            <p:cNvPr id="78" name="Groep 77">
              <a:extLst>
                <a:ext uri="{FF2B5EF4-FFF2-40B4-BE49-F238E27FC236}">
                  <a16:creationId xmlns:a16="http://schemas.microsoft.com/office/drawing/2014/main" id="{99A015CF-BE4C-4ADF-85A4-A924F1F247B9}"/>
                </a:ext>
              </a:extLst>
            </p:cNvPr>
            <p:cNvGrpSpPr/>
            <p:nvPr userDrawn="1"/>
          </p:nvGrpSpPr>
          <p:grpSpPr>
            <a:xfrm>
              <a:off x="0" y="-2084542"/>
              <a:ext cx="2859314" cy="1913465"/>
              <a:chOff x="-6934" y="-6325808"/>
              <a:chExt cx="2859314" cy="1913465"/>
            </a:xfrm>
          </p:grpSpPr>
          <p:sp>
            <p:nvSpPr>
              <p:cNvPr id="80" name="Rechthoek 79">
                <a:extLst>
                  <a:ext uri="{FF2B5EF4-FFF2-40B4-BE49-F238E27FC236}">
                    <a16:creationId xmlns:a16="http://schemas.microsoft.com/office/drawing/2014/main" id="{D829504C-7CD1-4833-8EA7-81835AC481D2}"/>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81" name="Ovaal 80">
                <a:extLst>
                  <a:ext uri="{FF2B5EF4-FFF2-40B4-BE49-F238E27FC236}">
                    <a16:creationId xmlns:a16="http://schemas.microsoft.com/office/drawing/2014/main" id="{FAB1785B-F059-4584-B264-9EB5484E4CDA}"/>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3436BB84-32D1-4BAF-8D2D-B1B5E1E12060}"/>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83" name="Rechte verbindingslijn 82">
                <a:extLst>
                  <a:ext uri="{FF2B5EF4-FFF2-40B4-BE49-F238E27FC236}">
                    <a16:creationId xmlns:a16="http://schemas.microsoft.com/office/drawing/2014/main" id="{A1DC462A-2296-413D-A8ED-AD4981CCBF8B}"/>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79" name="Afbeelding 78">
              <a:extLst>
                <a:ext uri="{FF2B5EF4-FFF2-40B4-BE49-F238E27FC236}">
                  <a16:creationId xmlns:a16="http://schemas.microsoft.com/office/drawing/2014/main" id="{CDD6234E-BAEE-4F53-BE8A-7A2234182FC5}"/>
                </a:ext>
              </a:extLst>
            </p:cNvPr>
            <p:cNvPicPr>
              <a:picLocks noChangeAspect="1"/>
            </p:cNvPicPr>
            <p:nvPr userDrawn="1"/>
          </p:nvPicPr>
          <p:blipFill rotWithShape="1">
            <a:blip r:embed="rId2">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6147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75% + Afbeelding 25%">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EE3C67-B1E9-4D0C-86A0-4B82D4BB2E1C}"/>
              </a:ext>
            </a:extLst>
          </p:cNvPr>
          <p:cNvSpPr>
            <a:spLocks noGrp="1"/>
          </p:cNvSpPr>
          <p:nvPr>
            <p:ph type="title" hasCustomPrompt="1"/>
          </p:nvPr>
        </p:nvSpPr>
        <p:spPr/>
        <p:txBody>
          <a:bodyPr/>
          <a:lstStyle>
            <a:lvl1pPr>
              <a:defRPr/>
            </a:lvl1pPr>
          </a:lstStyle>
          <a:p>
            <a:r>
              <a:rPr lang="nl-NL"/>
              <a:t>Plaats hier je titel</a:t>
            </a:r>
          </a:p>
        </p:txBody>
      </p:sp>
      <p:sp>
        <p:nvSpPr>
          <p:cNvPr id="29" name="Tijdelijke aanduiding voor dianummer 28">
            <a:extLst>
              <a:ext uri="{FF2B5EF4-FFF2-40B4-BE49-F238E27FC236}">
                <a16:creationId xmlns:a16="http://schemas.microsoft.com/office/drawing/2014/main" id="{0C97E6C8-882C-4CDF-A04A-191A0A6A4950}"/>
              </a:ext>
            </a:extLst>
          </p:cNvPr>
          <p:cNvSpPr>
            <a:spLocks noGrp="1"/>
          </p:cNvSpPr>
          <p:nvPr>
            <p:ph type="sldNum" sz="quarter" idx="15"/>
          </p:nvPr>
        </p:nvSpPr>
        <p:spPr/>
        <p:txBody>
          <a:bodyPr/>
          <a:lstStyle/>
          <a:p>
            <a:fld id="{B502C9A5-716F-45E6-800B-D4D02CE26F90}" type="slidenum">
              <a:rPr lang="nl-NL" smtClean="0"/>
              <a:pPr/>
              <a:t>‹nr.›</a:t>
            </a:fld>
            <a:endParaRPr lang="nl-NL"/>
          </a:p>
        </p:txBody>
      </p:sp>
      <p:sp>
        <p:nvSpPr>
          <p:cNvPr id="19" name="Tijdelijke aanduiding voor verticale tekst 18">
            <a:extLst>
              <a:ext uri="{FF2B5EF4-FFF2-40B4-BE49-F238E27FC236}">
                <a16:creationId xmlns:a16="http://schemas.microsoft.com/office/drawing/2014/main" id="{68C4988A-C046-4614-830A-02116BA13B5A}"/>
              </a:ext>
            </a:extLst>
          </p:cNvPr>
          <p:cNvSpPr>
            <a:spLocks noGrp="1"/>
          </p:cNvSpPr>
          <p:nvPr>
            <p:ph type="body" orient="vert" idx="16" hasCustomPrompt="1"/>
          </p:nvPr>
        </p:nvSpPr>
        <p:spPr>
          <a:xfrm>
            <a:off x="0" y="1313868"/>
            <a:ext cx="8560083" cy="4682616"/>
          </a:xfrm>
          <a:custGeom>
            <a:avLst/>
            <a:gdLst>
              <a:gd name="connsiteX0" fmla="*/ 0 w 8560083"/>
              <a:gd name="connsiteY0" fmla="*/ 0 h 4682616"/>
              <a:gd name="connsiteX1" fmla="*/ 3040091 w 8560083"/>
              <a:gd name="connsiteY1" fmla="*/ 0 h 4682616"/>
              <a:gd name="connsiteX2" fmla="*/ 5221663 w 8560083"/>
              <a:gd name="connsiteY2" fmla="*/ 0 h 4682616"/>
              <a:gd name="connsiteX3" fmla="*/ 8261754 w 8560083"/>
              <a:gd name="connsiteY3" fmla="*/ 0 h 4682616"/>
              <a:gd name="connsiteX4" fmla="*/ 8560083 w 8560083"/>
              <a:gd name="connsiteY4" fmla="*/ 298329 h 4682616"/>
              <a:gd name="connsiteX5" fmla="*/ 8560083 w 8560083"/>
              <a:gd name="connsiteY5" fmla="*/ 4384287 h 4682616"/>
              <a:gd name="connsiteX6" fmla="*/ 8261754 w 8560083"/>
              <a:gd name="connsiteY6" fmla="*/ 4682616 h 4682616"/>
              <a:gd name="connsiteX7" fmla="*/ 5221663 w 8560083"/>
              <a:gd name="connsiteY7" fmla="*/ 4682616 h 4682616"/>
              <a:gd name="connsiteX8" fmla="*/ 3040091 w 8560083"/>
              <a:gd name="connsiteY8" fmla="*/ 4682616 h 4682616"/>
              <a:gd name="connsiteX9" fmla="*/ 0 w 8560083"/>
              <a:gd name="connsiteY9" fmla="*/ 4682616 h 46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0083" h="4682616">
                <a:moveTo>
                  <a:pt x="0" y="0"/>
                </a:moveTo>
                <a:lnTo>
                  <a:pt x="3040091" y="0"/>
                </a:lnTo>
                <a:lnTo>
                  <a:pt x="5221663" y="0"/>
                </a:lnTo>
                <a:lnTo>
                  <a:pt x="8261754" y="0"/>
                </a:lnTo>
                <a:cubicBezTo>
                  <a:pt x="8426517" y="0"/>
                  <a:pt x="8560083" y="133566"/>
                  <a:pt x="8560083" y="298329"/>
                </a:cubicBezTo>
                <a:lnTo>
                  <a:pt x="8560083" y="4384287"/>
                </a:lnTo>
                <a:cubicBezTo>
                  <a:pt x="8560083" y="4549050"/>
                  <a:pt x="8426517" y="4682616"/>
                  <a:pt x="8261754" y="4682616"/>
                </a:cubicBezTo>
                <a:lnTo>
                  <a:pt x="5221663" y="4682616"/>
                </a:lnTo>
                <a:lnTo>
                  <a:pt x="3040091" y="4682616"/>
                </a:lnTo>
                <a:lnTo>
                  <a:pt x="0" y="4682616"/>
                </a:lnTo>
                <a:close/>
              </a:path>
            </a:pathLst>
          </a:custGeom>
          <a:solidFill>
            <a:schemeClr val="bg1">
              <a:lumMod val="75000"/>
              <a:alpha val="20000"/>
            </a:schemeClr>
          </a:solidFill>
        </p:spPr>
        <p:txBody>
          <a:bodyPr vert="horz" wrap="square" lIns="540000" tIns="360000" rIns="180000" bIns="360000" anchor="t">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21" name="Tijdelijke aanduiding voor afbeelding 20">
            <a:extLst>
              <a:ext uri="{FF2B5EF4-FFF2-40B4-BE49-F238E27FC236}">
                <a16:creationId xmlns:a16="http://schemas.microsoft.com/office/drawing/2014/main" id="{B6BFA3DC-BF78-4392-BD59-589A0C55A966}"/>
              </a:ext>
            </a:extLst>
          </p:cNvPr>
          <p:cNvSpPr>
            <a:spLocks noGrp="1"/>
          </p:cNvSpPr>
          <p:nvPr>
            <p:ph type="pic" sz="quarter" idx="17" hasCustomPrompt="1"/>
          </p:nvPr>
        </p:nvSpPr>
        <p:spPr>
          <a:xfrm>
            <a:off x="9140083" y="1313867"/>
            <a:ext cx="3051916" cy="4682617"/>
          </a:xfrm>
          <a:custGeom>
            <a:avLst/>
            <a:gdLst>
              <a:gd name="connsiteX0" fmla="*/ 306931 w 3051916"/>
              <a:gd name="connsiteY0" fmla="*/ 0 h 4682617"/>
              <a:gd name="connsiteX1" fmla="*/ 2744985 w 3051916"/>
              <a:gd name="connsiteY1" fmla="*/ 0 h 4682617"/>
              <a:gd name="connsiteX2" fmla="*/ 3051916 w 3051916"/>
              <a:gd name="connsiteY2" fmla="*/ 306931 h 4682617"/>
              <a:gd name="connsiteX3" fmla="*/ 3051916 w 3051916"/>
              <a:gd name="connsiteY3" fmla="*/ 770427 h 4682617"/>
              <a:gd name="connsiteX4" fmla="*/ 3051916 w 3051916"/>
              <a:gd name="connsiteY4" fmla="*/ 4375686 h 4682617"/>
              <a:gd name="connsiteX5" fmla="*/ 3051916 w 3051916"/>
              <a:gd name="connsiteY5" fmla="*/ 4682617 h 4682617"/>
              <a:gd name="connsiteX6" fmla="*/ 2744985 w 3051916"/>
              <a:gd name="connsiteY6" fmla="*/ 4682617 h 4682617"/>
              <a:gd name="connsiteX7" fmla="*/ 867999 w 3051916"/>
              <a:gd name="connsiteY7" fmla="*/ 4682617 h 4682617"/>
              <a:gd name="connsiteX8" fmla="*/ 306931 w 3051916"/>
              <a:gd name="connsiteY8" fmla="*/ 4682617 h 4682617"/>
              <a:gd name="connsiteX9" fmla="*/ 0 w 3051916"/>
              <a:gd name="connsiteY9" fmla="*/ 4375686 h 4682617"/>
              <a:gd name="connsiteX10" fmla="*/ 0 w 3051916"/>
              <a:gd name="connsiteY10" fmla="*/ 306931 h 4682617"/>
              <a:gd name="connsiteX11" fmla="*/ 306931 w 3051916"/>
              <a:gd name="connsiteY11" fmla="*/ 0 h 468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1916" h="4682617">
                <a:moveTo>
                  <a:pt x="306931" y="0"/>
                </a:moveTo>
                <a:lnTo>
                  <a:pt x="2744985" y="0"/>
                </a:lnTo>
                <a:cubicBezTo>
                  <a:pt x="2914498" y="0"/>
                  <a:pt x="3051916" y="137418"/>
                  <a:pt x="3051916" y="306931"/>
                </a:cubicBezTo>
                <a:lnTo>
                  <a:pt x="3051916" y="770427"/>
                </a:lnTo>
                <a:lnTo>
                  <a:pt x="3051916" y="4375686"/>
                </a:lnTo>
                <a:lnTo>
                  <a:pt x="3051916" y="4682617"/>
                </a:lnTo>
                <a:lnTo>
                  <a:pt x="2744985" y="4682617"/>
                </a:lnTo>
                <a:lnTo>
                  <a:pt x="867999" y="4682617"/>
                </a:lnTo>
                <a:lnTo>
                  <a:pt x="306931" y="4682617"/>
                </a:lnTo>
                <a:cubicBezTo>
                  <a:pt x="137418" y="4682617"/>
                  <a:pt x="0" y="4545199"/>
                  <a:pt x="0" y="4375686"/>
                </a:cubicBezTo>
                <a:lnTo>
                  <a:pt x="0" y="306931"/>
                </a:lnTo>
                <a:cubicBezTo>
                  <a:pt x="0" y="137418"/>
                  <a:pt x="137418" y="0"/>
                  <a:pt x="306931" y="0"/>
                </a:cubicBez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onderstaande icoon </a:t>
            </a:r>
            <a:br>
              <a:rPr lang="nl-NL"/>
            </a:br>
            <a:r>
              <a:rPr lang="nl-NL"/>
              <a:t>om een foto in te voegen.</a:t>
            </a:r>
            <a:br>
              <a:rPr lang="nl-NL"/>
            </a:br>
            <a:br>
              <a:rPr lang="nl-NL"/>
            </a:br>
            <a:endParaRPr lang="nl-NL"/>
          </a:p>
        </p:txBody>
      </p:sp>
      <p:grpSp>
        <p:nvGrpSpPr>
          <p:cNvPr id="6" name="INSTRUCTIE">
            <a:extLst>
              <a:ext uri="{FF2B5EF4-FFF2-40B4-BE49-F238E27FC236}">
                <a16:creationId xmlns:a16="http://schemas.microsoft.com/office/drawing/2014/main" id="{31500896-31C5-4778-AEC6-420410D833E6}"/>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A620AF70-680F-4BDA-936B-EF2CFA182A0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8" name="Ovaal 7">
              <a:extLst>
                <a:ext uri="{FF2B5EF4-FFF2-40B4-BE49-F238E27FC236}">
                  <a16:creationId xmlns:a16="http://schemas.microsoft.com/office/drawing/2014/main" id="{A0DCE217-3E57-445E-98E9-343DFF2C095B}"/>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29EC1BD5-0A73-422B-A8AD-78820F01B1A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621BD351-C40B-4E43-9E7B-6FD47D45B34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5AB80A0C-9704-46A3-8631-392E9A81C2C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 name="Rechthoek 11">
              <a:extLst>
                <a:ext uri="{FF2B5EF4-FFF2-40B4-BE49-F238E27FC236}">
                  <a16:creationId xmlns:a16="http://schemas.microsoft.com/office/drawing/2014/main" id="{29CE81FB-3792-460E-96FE-094B4116B309}"/>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 #1</a:t>
              </a:r>
            </a:p>
          </p:txBody>
        </p:sp>
        <p:sp>
          <p:nvSpPr>
            <p:cNvPr id="13" name="Ovaal 12">
              <a:extLst>
                <a:ext uri="{FF2B5EF4-FFF2-40B4-BE49-F238E27FC236}">
                  <a16:creationId xmlns:a16="http://schemas.microsoft.com/office/drawing/2014/main" id="{FE5B6747-B3D8-431A-A7D2-32E608962BF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9FE57DEC-EA65-4BB0-A26C-23ECF1B5071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15" name="Ovaal 14">
              <a:extLst>
                <a:ext uri="{FF2B5EF4-FFF2-40B4-BE49-F238E27FC236}">
                  <a16:creationId xmlns:a16="http://schemas.microsoft.com/office/drawing/2014/main" id="{CF291B9E-4339-41E6-87A2-F528FDB6B59D}"/>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 name="Rechthoek 15">
              <a:extLst>
                <a:ext uri="{FF2B5EF4-FFF2-40B4-BE49-F238E27FC236}">
                  <a16:creationId xmlns:a16="http://schemas.microsoft.com/office/drawing/2014/main" id="{E2C446CC-FE5E-4B21-86F2-97183EACC8C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17" name="Ovaal 16">
              <a:extLst>
                <a:ext uri="{FF2B5EF4-FFF2-40B4-BE49-F238E27FC236}">
                  <a16:creationId xmlns:a16="http://schemas.microsoft.com/office/drawing/2014/main" id="{DFC0E820-F088-4A6A-A786-16B04431DE53}"/>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 name="Rechthoek 17">
              <a:extLst>
                <a:ext uri="{FF2B5EF4-FFF2-40B4-BE49-F238E27FC236}">
                  <a16:creationId xmlns:a16="http://schemas.microsoft.com/office/drawing/2014/main" id="{0F418BF7-A809-4342-9A79-19733179848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66700" marR="0" lvl="0" indent="-2667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Numerieke </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endParaRPr>
            </a:p>
          </p:txBody>
        </p:sp>
        <p:sp>
          <p:nvSpPr>
            <p:cNvPr id="20" name="Ovaal 19">
              <a:extLst>
                <a:ext uri="{FF2B5EF4-FFF2-40B4-BE49-F238E27FC236}">
                  <a16:creationId xmlns:a16="http://schemas.microsoft.com/office/drawing/2014/main" id="{FE2E17A8-3FFE-4639-8221-B0101C4053C3}"/>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6F1296F8-C547-4C53-BB90-B1E5BB04068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61950" marR="0" lvl="0" indent="-184150" algn="l" defTabSz="914400" rtl="0" eaLnBrk="1" fontAlgn="auto" latinLnBrk="0" hangingPunct="1">
                <a:lnSpc>
                  <a:spcPct val="100000"/>
                </a:lnSpc>
                <a:spcBef>
                  <a:spcPts val="600"/>
                </a:spcBef>
                <a:spcAft>
                  <a:spcPts val="600"/>
                </a:spcAft>
                <a:buClr>
                  <a:schemeClr val="accent2"/>
                </a:buClr>
                <a:buSzTx/>
                <a:buFont typeface="Arial" panose="020B0604020202020204" pitchFamily="34" charset="0"/>
                <a:buChar char="•"/>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a:t>
              </a:r>
              <a:r>
                <a:rPr kumimoji="0" lang="nl-NL" sz="1200" b="0" i="0" u="none" strike="noStrike" kern="0" cap="none" spc="0" normalizeH="0" baseline="0" noProof="0" err="1">
                  <a:ln>
                    <a:noFill/>
                  </a:ln>
                  <a:solidFill>
                    <a:schemeClr val="bg2"/>
                  </a:solidFill>
                  <a:effectLst/>
                  <a:uLnTx/>
                  <a:uFillTx/>
                  <a:latin typeface="Calibri" panose="020F0502020204030204" pitchFamily="34" charset="0"/>
                  <a:ea typeface="+mn-ea"/>
                  <a:cs typeface="Calibri" panose="020F0502020204030204" pitchFamily="34" charset="0"/>
                </a:rPr>
                <a:t>bullet</a:t>
              </a: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 #1</a:t>
              </a:r>
            </a:p>
          </p:txBody>
        </p:sp>
        <p:sp>
          <p:nvSpPr>
            <p:cNvPr id="23" name="Ovaal 22">
              <a:extLst>
                <a:ext uri="{FF2B5EF4-FFF2-40B4-BE49-F238E27FC236}">
                  <a16:creationId xmlns:a16="http://schemas.microsoft.com/office/drawing/2014/main" id="{24A1C644-5096-45C8-AB12-28CB2AB4783A}"/>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4" name="Rechthoek 23">
              <a:extLst>
                <a:ext uri="{FF2B5EF4-FFF2-40B4-BE49-F238E27FC236}">
                  <a16:creationId xmlns:a16="http://schemas.microsoft.com/office/drawing/2014/main" id="{0F141BDE-A77A-4092-B805-CB35B487476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200" b="0"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Leestekst</a:t>
              </a:r>
            </a:p>
          </p:txBody>
        </p:sp>
        <p:sp>
          <p:nvSpPr>
            <p:cNvPr id="25" name="Ovaal 24">
              <a:extLst>
                <a:ext uri="{FF2B5EF4-FFF2-40B4-BE49-F238E27FC236}">
                  <a16:creationId xmlns:a16="http://schemas.microsoft.com/office/drawing/2014/main" id="{18869424-722A-49C5-A9E3-3FC35ED87FE2}"/>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6" name="Rechthoek 25">
              <a:extLst>
                <a:ext uri="{FF2B5EF4-FFF2-40B4-BE49-F238E27FC236}">
                  <a16:creationId xmlns:a16="http://schemas.microsoft.com/office/drawing/2014/main" id="{73164007-1528-4AD8-BF11-177DDCB93A10}"/>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Subtitel</a:t>
              </a:r>
            </a:p>
          </p:txBody>
        </p:sp>
        <p:sp>
          <p:nvSpPr>
            <p:cNvPr id="27" name="Ovaal 26">
              <a:extLst>
                <a:ext uri="{FF2B5EF4-FFF2-40B4-BE49-F238E27FC236}">
                  <a16:creationId xmlns:a16="http://schemas.microsoft.com/office/drawing/2014/main" id="{6DFE6D0A-C69D-473D-85F4-C20EBD5C3B3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8" name="Rechthoek 27">
              <a:extLst>
                <a:ext uri="{FF2B5EF4-FFF2-40B4-BE49-F238E27FC236}">
                  <a16:creationId xmlns:a16="http://schemas.microsoft.com/office/drawing/2014/main" id="{2BC07199-E776-47E6-967C-725C4E3A164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err="1">
                  <a:ln>
                    <a:noFill/>
                  </a:ln>
                  <a:solidFill>
                    <a:schemeClr val="bg2"/>
                  </a:solidFill>
                  <a:effectLst/>
                  <a:uLnTx/>
                  <a:uFillTx/>
                  <a:latin typeface="Calibri" panose="020F0502020204030204" pitchFamily="34" charset="0"/>
                  <a:cs typeface="Calibri" panose="020F0502020204030204" pitchFamily="34" charset="0"/>
                </a:rPr>
                <a:t>Bullet</a:t>
              </a:r>
              <a:endParaRPr kumimoji="0" lang="nl-NL" sz="12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2E8EEA64-FD30-46DC-8008-5015FBB799C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31" name="ICOON_info">
              <a:extLst>
                <a:ext uri="{FF2B5EF4-FFF2-40B4-BE49-F238E27FC236}">
                  <a16:creationId xmlns:a16="http://schemas.microsoft.com/office/drawing/2014/main" id="{226177A6-0FE1-4E42-A7AA-B0A2786ABB81}"/>
                </a:ext>
              </a:extLst>
            </p:cNvPr>
            <p:cNvGrpSpPr/>
            <p:nvPr userDrawn="1"/>
          </p:nvGrpSpPr>
          <p:grpSpPr>
            <a:xfrm>
              <a:off x="-376736" y="4400186"/>
              <a:ext cx="283685" cy="283685"/>
              <a:chOff x="-510741" y="5913713"/>
              <a:chExt cx="267555" cy="267555"/>
            </a:xfrm>
          </p:grpSpPr>
          <p:sp>
            <p:nvSpPr>
              <p:cNvPr id="73" name="Ovaal 72">
                <a:extLst>
                  <a:ext uri="{FF2B5EF4-FFF2-40B4-BE49-F238E27FC236}">
                    <a16:creationId xmlns:a16="http://schemas.microsoft.com/office/drawing/2014/main" id="{AF57BA65-39C4-4F9C-AC1B-861D227EEFC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051C954B-0880-4947-9B68-799E3114500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VOORBEELD">
              <a:extLst>
                <a:ext uri="{FF2B5EF4-FFF2-40B4-BE49-F238E27FC236}">
                  <a16:creationId xmlns:a16="http://schemas.microsoft.com/office/drawing/2014/main" id="{E7A86F43-2707-4DFB-B2C5-BB0AE7F666B0}"/>
                </a:ext>
              </a:extLst>
            </p:cNvPr>
            <p:cNvGrpSpPr/>
            <p:nvPr userDrawn="1"/>
          </p:nvGrpSpPr>
          <p:grpSpPr>
            <a:xfrm>
              <a:off x="-3605171" y="458674"/>
              <a:ext cx="3234311" cy="558875"/>
              <a:chOff x="-3605171" y="458674"/>
              <a:chExt cx="3234311" cy="558875"/>
            </a:xfrm>
          </p:grpSpPr>
          <p:sp>
            <p:nvSpPr>
              <p:cNvPr id="33" name="Rechthoek 32">
                <a:extLst>
                  <a:ext uri="{FF2B5EF4-FFF2-40B4-BE49-F238E27FC236}">
                    <a16:creationId xmlns:a16="http://schemas.microsoft.com/office/drawing/2014/main" id="{5DBED907-929E-4BDB-8DE4-338A3D2B809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34" name="Rechthoek 33">
                <a:extLst>
                  <a:ext uri="{FF2B5EF4-FFF2-40B4-BE49-F238E27FC236}">
                    <a16:creationId xmlns:a16="http://schemas.microsoft.com/office/drawing/2014/main" id="{1DB04469-744E-4C10-BCF4-277B3FF1841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1CFB716E-09D2-43E9-9130-B63A5B428E09}"/>
                  </a:ext>
                </a:extLst>
              </p:cNvPr>
              <p:cNvGrpSpPr/>
              <p:nvPr userDrawn="1"/>
            </p:nvGrpSpPr>
            <p:grpSpPr>
              <a:xfrm>
                <a:off x="-3386247" y="830871"/>
                <a:ext cx="139423" cy="109566"/>
                <a:chOff x="-2866744" y="827071"/>
                <a:chExt cx="168701" cy="132575"/>
              </a:xfrm>
            </p:grpSpPr>
            <p:grpSp>
              <p:nvGrpSpPr>
                <p:cNvPr id="66" name="Groep 65">
                  <a:extLst>
                    <a:ext uri="{FF2B5EF4-FFF2-40B4-BE49-F238E27FC236}">
                      <a16:creationId xmlns:a16="http://schemas.microsoft.com/office/drawing/2014/main" id="{24B749EB-FC7D-4009-835C-685B1218A4B0}"/>
                    </a:ext>
                  </a:extLst>
                </p:cNvPr>
                <p:cNvGrpSpPr/>
                <p:nvPr userDrawn="1"/>
              </p:nvGrpSpPr>
              <p:grpSpPr>
                <a:xfrm>
                  <a:off x="-2866744" y="827071"/>
                  <a:ext cx="168701" cy="132575"/>
                  <a:chOff x="-2866744" y="827071"/>
                  <a:chExt cx="168701" cy="132575"/>
                </a:xfrm>
              </p:grpSpPr>
              <p:cxnSp>
                <p:nvCxnSpPr>
                  <p:cNvPr id="68" name="Rechte verbindingslijn 67">
                    <a:extLst>
                      <a:ext uri="{FF2B5EF4-FFF2-40B4-BE49-F238E27FC236}">
                        <a16:creationId xmlns:a16="http://schemas.microsoft.com/office/drawing/2014/main" id="{4E56C374-17B3-46EF-BC66-F3333A6CB0E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5DC4795-E3CE-44B4-8701-630B95489EF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37F7F0B-E397-40B4-88BF-92DAC71B7FB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725653C2-9A38-48FA-AFAB-377CE2C9826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AFE3A66-96A0-443F-84A0-143E4417958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7A6A5005-D38A-4AA7-82C2-23BA542BC2B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BB78637B-FE13-4AF2-A9DD-D7A519391AE1}"/>
                  </a:ext>
                </a:extLst>
              </p:cNvPr>
              <p:cNvGrpSpPr/>
              <p:nvPr userDrawn="1"/>
            </p:nvGrpSpPr>
            <p:grpSpPr>
              <a:xfrm>
                <a:off x="-3605171" y="830871"/>
                <a:ext cx="139423" cy="109566"/>
                <a:chOff x="-2866744" y="518074"/>
                <a:chExt cx="168701" cy="132575"/>
              </a:xfrm>
            </p:grpSpPr>
            <p:grpSp>
              <p:nvGrpSpPr>
                <p:cNvPr id="59" name="Groep 58">
                  <a:extLst>
                    <a:ext uri="{FF2B5EF4-FFF2-40B4-BE49-F238E27FC236}">
                      <a16:creationId xmlns:a16="http://schemas.microsoft.com/office/drawing/2014/main" id="{FC4DF606-0A50-4E19-BD60-D46C5BB29A89}"/>
                    </a:ext>
                  </a:extLst>
                </p:cNvPr>
                <p:cNvGrpSpPr/>
                <p:nvPr userDrawn="1"/>
              </p:nvGrpSpPr>
              <p:grpSpPr>
                <a:xfrm>
                  <a:off x="-2866744" y="518074"/>
                  <a:ext cx="168701" cy="132575"/>
                  <a:chOff x="-2866744" y="518074"/>
                  <a:chExt cx="168701" cy="132575"/>
                </a:xfrm>
              </p:grpSpPr>
              <p:cxnSp>
                <p:nvCxnSpPr>
                  <p:cNvPr id="61" name="Rechte verbindingslijn 60">
                    <a:extLst>
                      <a:ext uri="{FF2B5EF4-FFF2-40B4-BE49-F238E27FC236}">
                        <a16:creationId xmlns:a16="http://schemas.microsoft.com/office/drawing/2014/main" id="{7C347DEA-3701-4590-B621-986F54D7D4B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88E67C75-11C5-49B1-BDDF-A5107AB36BF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0628CFAB-4549-4162-8216-2C961D9CC8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DC7440BA-FDC4-4B7E-8B04-99BED2538F2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3091948C-FD9B-46A8-92A9-7A9972D2418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4758D254-B989-4C8E-881C-3CF1A18C1AE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37" name="Rechte verbindingslijn 36">
                <a:extLst>
                  <a:ext uri="{FF2B5EF4-FFF2-40B4-BE49-F238E27FC236}">
                    <a16:creationId xmlns:a16="http://schemas.microsoft.com/office/drawing/2014/main" id="{98C734B0-B46B-4AB4-8D0D-E0A2B80C931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3D27A59F-7E6A-4499-AF33-9501435706E8}"/>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39" name="Rechthoek 38">
                <a:extLst>
                  <a:ext uri="{FF2B5EF4-FFF2-40B4-BE49-F238E27FC236}">
                    <a16:creationId xmlns:a16="http://schemas.microsoft.com/office/drawing/2014/main" id="{FFAEA40E-D244-4625-9130-025EFA516D4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0" name="Rechthoek 39">
                <a:extLst>
                  <a:ext uri="{FF2B5EF4-FFF2-40B4-BE49-F238E27FC236}">
                    <a16:creationId xmlns:a16="http://schemas.microsoft.com/office/drawing/2014/main" id="{D06A9815-1221-4FBE-ACBA-D31B101658A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1" name="Groep 40">
                <a:extLst>
                  <a:ext uri="{FF2B5EF4-FFF2-40B4-BE49-F238E27FC236}">
                    <a16:creationId xmlns:a16="http://schemas.microsoft.com/office/drawing/2014/main" id="{70A81F4A-8C31-4248-89C6-7D814B0EE69B}"/>
                  </a:ext>
                </a:extLst>
              </p:cNvPr>
              <p:cNvGrpSpPr/>
              <p:nvPr userDrawn="1"/>
            </p:nvGrpSpPr>
            <p:grpSpPr>
              <a:xfrm>
                <a:off x="-2916763" y="769168"/>
                <a:ext cx="268738" cy="248381"/>
                <a:chOff x="-2916763" y="769168"/>
                <a:chExt cx="268738" cy="248381"/>
              </a:xfrm>
            </p:grpSpPr>
            <p:sp>
              <p:nvSpPr>
                <p:cNvPr id="51" name="Rechthoek 50">
                  <a:extLst>
                    <a:ext uri="{FF2B5EF4-FFF2-40B4-BE49-F238E27FC236}">
                      <a16:creationId xmlns:a16="http://schemas.microsoft.com/office/drawing/2014/main" id="{87E90D21-BA58-4439-8171-54051B434FF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3A7F1365-B533-46CB-9DCB-3228D54BFFD2}"/>
                    </a:ext>
                  </a:extLst>
                </p:cNvPr>
                <p:cNvGrpSpPr/>
                <p:nvPr userDrawn="1"/>
              </p:nvGrpSpPr>
              <p:grpSpPr>
                <a:xfrm>
                  <a:off x="-2866744" y="827071"/>
                  <a:ext cx="168701" cy="132575"/>
                  <a:chOff x="-2866744" y="827071"/>
                  <a:chExt cx="168701" cy="132575"/>
                </a:xfrm>
              </p:grpSpPr>
              <p:cxnSp>
                <p:nvCxnSpPr>
                  <p:cNvPr id="54" name="Rechte verbindingslijn 53">
                    <a:extLst>
                      <a:ext uri="{FF2B5EF4-FFF2-40B4-BE49-F238E27FC236}">
                        <a16:creationId xmlns:a16="http://schemas.microsoft.com/office/drawing/2014/main" id="{55DD8D14-2BFF-49C8-8204-B4DA24B5C71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26F94AD0-025E-416B-AA20-A6B946C4C2E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025243A9-6CCC-4357-A3A6-19FE7DD0B9D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F30A759D-7BF0-4A9C-93E8-FEB3D8B8E7A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2C498263-C612-4C18-A626-4953511E535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D3F4ACA7-01CD-4152-A8D9-123924D6D99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2E538297-4C06-4574-A8C2-E144D7F36353}"/>
                  </a:ext>
                </a:extLst>
              </p:cNvPr>
              <p:cNvGrpSpPr/>
              <p:nvPr userDrawn="1"/>
            </p:nvGrpSpPr>
            <p:grpSpPr>
              <a:xfrm>
                <a:off x="-2916763" y="460171"/>
                <a:ext cx="268738" cy="248381"/>
                <a:chOff x="-2916763" y="460171"/>
                <a:chExt cx="268738" cy="248381"/>
              </a:xfrm>
            </p:grpSpPr>
            <p:sp>
              <p:nvSpPr>
                <p:cNvPr id="43" name="Rechthoek 42">
                  <a:extLst>
                    <a:ext uri="{FF2B5EF4-FFF2-40B4-BE49-F238E27FC236}">
                      <a16:creationId xmlns:a16="http://schemas.microsoft.com/office/drawing/2014/main" id="{89FAD65D-CA48-4FF3-92F5-B6BA59197B9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97E32988-54E9-423A-AC8E-E35572E3ACAB}"/>
                    </a:ext>
                  </a:extLst>
                </p:cNvPr>
                <p:cNvGrpSpPr/>
                <p:nvPr userDrawn="1"/>
              </p:nvGrpSpPr>
              <p:grpSpPr>
                <a:xfrm>
                  <a:off x="-2866744" y="518074"/>
                  <a:ext cx="168701" cy="132575"/>
                  <a:chOff x="-2866744" y="518074"/>
                  <a:chExt cx="168701" cy="132575"/>
                </a:xfrm>
              </p:grpSpPr>
              <p:cxnSp>
                <p:nvCxnSpPr>
                  <p:cNvPr id="46" name="Rechte verbindingslijn 45">
                    <a:extLst>
                      <a:ext uri="{FF2B5EF4-FFF2-40B4-BE49-F238E27FC236}">
                        <a16:creationId xmlns:a16="http://schemas.microsoft.com/office/drawing/2014/main" id="{090B19A4-6184-4F05-B5EC-A0897D203DF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F6C8F73E-7C16-4B25-99F4-8F61FB5327D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2ED4C7D-11DC-4754-89A7-3753E3BC93B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F44F7572-9316-449B-9627-48F1AF3B359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1232DF0B-26E5-4CBE-85A9-5F67BC98D1E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5" name="Pijl: rechts 44">
                  <a:extLst>
                    <a:ext uri="{FF2B5EF4-FFF2-40B4-BE49-F238E27FC236}">
                      <a16:creationId xmlns:a16="http://schemas.microsoft.com/office/drawing/2014/main" id="{0A03E8F2-1550-40A2-BCF3-5E2016B5EFE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5" name="INSTRUCTIE">
            <a:extLst>
              <a:ext uri="{FF2B5EF4-FFF2-40B4-BE49-F238E27FC236}">
                <a16:creationId xmlns:a16="http://schemas.microsoft.com/office/drawing/2014/main" id="{BEDA8C59-289A-4A2C-A42A-79F0195C2556}"/>
              </a:ext>
            </a:extLst>
          </p:cNvPr>
          <p:cNvGrpSpPr/>
          <p:nvPr userDrawn="1"/>
        </p:nvGrpSpPr>
        <p:grpSpPr>
          <a:xfrm>
            <a:off x="12377595" y="0"/>
            <a:ext cx="3693386" cy="5270646"/>
            <a:chOff x="-3786437" y="0"/>
            <a:chExt cx="3693386" cy="5270646"/>
          </a:xfrm>
        </p:grpSpPr>
        <p:sp>
          <p:nvSpPr>
            <p:cNvPr id="76" name="Rechthoek 75">
              <a:extLst>
                <a:ext uri="{FF2B5EF4-FFF2-40B4-BE49-F238E27FC236}">
                  <a16:creationId xmlns:a16="http://schemas.microsoft.com/office/drawing/2014/main" id="{A533C86B-E10A-48C3-9034-CD37FAF616DE}"/>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77" name="Rechthoek 76">
              <a:extLst>
                <a:ext uri="{FF2B5EF4-FFF2-40B4-BE49-F238E27FC236}">
                  <a16:creationId xmlns:a16="http://schemas.microsoft.com/office/drawing/2014/main" id="{258DE9E4-CBFA-4C26-8B0F-C1D91410A153}"/>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78" name="Ovaal 77">
              <a:extLst>
                <a:ext uri="{FF2B5EF4-FFF2-40B4-BE49-F238E27FC236}">
                  <a16:creationId xmlns:a16="http://schemas.microsoft.com/office/drawing/2014/main" id="{C1AA17EE-7D7A-4E2F-95FF-4473481D7E9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0A16FFDD-DC60-4376-A68A-61A2F9C3B47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15840ADF-B814-4BC4-9E25-AA7BBBFF0668}"/>
                </a:ext>
              </a:extLst>
            </p:cNvPr>
            <p:cNvGrpSpPr/>
            <p:nvPr userDrawn="1"/>
          </p:nvGrpSpPr>
          <p:grpSpPr>
            <a:xfrm>
              <a:off x="-3316179" y="1231351"/>
              <a:ext cx="294789" cy="318834"/>
              <a:chOff x="14466489" y="1001522"/>
              <a:chExt cx="290627" cy="314333"/>
            </a:xfrm>
          </p:grpSpPr>
          <p:sp>
            <p:nvSpPr>
              <p:cNvPr id="109" name="Rechthoek 108">
                <a:extLst>
                  <a:ext uri="{FF2B5EF4-FFF2-40B4-BE49-F238E27FC236}">
                    <a16:creationId xmlns:a16="http://schemas.microsoft.com/office/drawing/2014/main" id="{32A7D1CE-9F94-4AF6-8F48-B3CE07659789}"/>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705C9292-3786-4089-901A-CA5BCAC6C469}"/>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1" name="Vrije vorm: vorm 110">
                <a:extLst>
                  <a:ext uri="{FF2B5EF4-FFF2-40B4-BE49-F238E27FC236}">
                    <a16:creationId xmlns:a16="http://schemas.microsoft.com/office/drawing/2014/main" id="{FB784489-54ED-4075-A46B-41F830183A4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112" name="Rechthoek: afgeronde hoeken 111">
                <a:extLst>
                  <a:ext uri="{FF2B5EF4-FFF2-40B4-BE49-F238E27FC236}">
                    <a16:creationId xmlns:a16="http://schemas.microsoft.com/office/drawing/2014/main" id="{7BE3E4B5-9C4E-4E48-9393-883C888C668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13" name="Rechte verbindingslijn 112">
                <a:extLst>
                  <a:ext uri="{FF2B5EF4-FFF2-40B4-BE49-F238E27FC236}">
                    <a16:creationId xmlns:a16="http://schemas.microsoft.com/office/drawing/2014/main" id="{B7A6E15E-D4C9-4A38-A532-194342BD665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Rechte verbindingslijn 113">
                <a:extLst>
                  <a:ext uri="{FF2B5EF4-FFF2-40B4-BE49-F238E27FC236}">
                    <a16:creationId xmlns:a16="http://schemas.microsoft.com/office/drawing/2014/main" id="{6B32FB29-F34C-4EF9-A6B4-C2041DE8D01E}"/>
                  </a:ext>
                </a:extLst>
              </p:cNvPr>
              <p:cNvCxnSpPr>
                <a:cxnSpLocks/>
                <a:stCxn id="11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2BDA453B-1B7B-4F5E-9828-08081F9DAB6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072D7EF7-D9CC-4287-BA06-AEC926F5F18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A393CDBC-A619-4E03-A2D3-1E11D0995F93}"/>
                </a:ext>
              </a:extLst>
            </p:cNvPr>
            <p:cNvGrpSpPr/>
            <p:nvPr userDrawn="1"/>
          </p:nvGrpSpPr>
          <p:grpSpPr>
            <a:xfrm>
              <a:off x="-3311319" y="2164285"/>
              <a:ext cx="825500" cy="209550"/>
              <a:chOff x="13504624" y="2482850"/>
              <a:chExt cx="825500" cy="209550"/>
            </a:xfrm>
          </p:grpSpPr>
          <p:sp>
            <p:nvSpPr>
              <p:cNvPr id="106" name="Rechthoek 105">
                <a:extLst>
                  <a:ext uri="{FF2B5EF4-FFF2-40B4-BE49-F238E27FC236}">
                    <a16:creationId xmlns:a16="http://schemas.microsoft.com/office/drawing/2014/main" id="{4AA43EE8-3E84-46C7-8948-2953AC6AB43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107" name="Rechte verbindingslijn 106">
                <a:extLst>
                  <a:ext uri="{FF2B5EF4-FFF2-40B4-BE49-F238E27FC236}">
                    <a16:creationId xmlns:a16="http://schemas.microsoft.com/office/drawing/2014/main" id="{88FCCD5E-7FE9-498F-8977-69F0CACD625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8" name="Gelijkbenige driehoek 107">
                <a:extLst>
                  <a:ext uri="{FF2B5EF4-FFF2-40B4-BE49-F238E27FC236}">
                    <a16:creationId xmlns:a16="http://schemas.microsoft.com/office/drawing/2014/main" id="{3026A4DF-9686-43F3-863D-5C7E54F4DC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84" name="Ovaal 83">
              <a:extLst>
                <a:ext uri="{FF2B5EF4-FFF2-40B4-BE49-F238E27FC236}">
                  <a16:creationId xmlns:a16="http://schemas.microsoft.com/office/drawing/2014/main" id="{B49299C3-B8B9-4F52-B135-24AF075050E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4D9EF0EE-BBF2-4DD4-BA6A-6126A3CDB41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6" name="Groep 85">
              <a:extLst>
                <a:ext uri="{FF2B5EF4-FFF2-40B4-BE49-F238E27FC236}">
                  <a16:creationId xmlns:a16="http://schemas.microsoft.com/office/drawing/2014/main" id="{0730E146-154D-4E47-B1C2-CFA3724AFED0}"/>
                </a:ext>
              </a:extLst>
            </p:cNvPr>
            <p:cNvGrpSpPr/>
            <p:nvPr userDrawn="1"/>
          </p:nvGrpSpPr>
          <p:grpSpPr>
            <a:xfrm>
              <a:off x="-3408294" y="3643742"/>
              <a:ext cx="622283" cy="612920"/>
              <a:chOff x="12617641" y="3403239"/>
              <a:chExt cx="752963" cy="741634"/>
            </a:xfrm>
          </p:grpSpPr>
          <p:grpSp>
            <p:nvGrpSpPr>
              <p:cNvPr id="90" name="Groep 89">
                <a:extLst>
                  <a:ext uri="{FF2B5EF4-FFF2-40B4-BE49-F238E27FC236}">
                    <a16:creationId xmlns:a16="http://schemas.microsoft.com/office/drawing/2014/main" id="{B3EC9783-3B14-48D6-BC87-20144DD76D9B}"/>
                  </a:ext>
                </a:extLst>
              </p:cNvPr>
              <p:cNvGrpSpPr/>
              <p:nvPr userDrawn="1"/>
            </p:nvGrpSpPr>
            <p:grpSpPr>
              <a:xfrm>
                <a:off x="12771530" y="3403239"/>
                <a:ext cx="467176" cy="448491"/>
                <a:chOff x="12782157" y="3403239"/>
                <a:chExt cx="467176" cy="448491"/>
              </a:xfrm>
            </p:grpSpPr>
            <p:grpSp>
              <p:nvGrpSpPr>
                <p:cNvPr id="93" name="Groep 92">
                  <a:extLst>
                    <a:ext uri="{FF2B5EF4-FFF2-40B4-BE49-F238E27FC236}">
                      <a16:creationId xmlns:a16="http://schemas.microsoft.com/office/drawing/2014/main" id="{1210FF5F-F8DB-4D70-A0F4-6861932C836D}"/>
                    </a:ext>
                  </a:extLst>
                </p:cNvPr>
                <p:cNvGrpSpPr/>
                <p:nvPr userDrawn="1"/>
              </p:nvGrpSpPr>
              <p:grpSpPr>
                <a:xfrm>
                  <a:off x="12782157" y="3403239"/>
                  <a:ext cx="412976" cy="396132"/>
                  <a:chOff x="13554906" y="3320109"/>
                  <a:chExt cx="443917" cy="425811"/>
                </a:xfrm>
              </p:grpSpPr>
              <p:grpSp>
                <p:nvGrpSpPr>
                  <p:cNvPr id="100" name="Groep 99">
                    <a:extLst>
                      <a:ext uri="{FF2B5EF4-FFF2-40B4-BE49-F238E27FC236}">
                        <a16:creationId xmlns:a16="http://schemas.microsoft.com/office/drawing/2014/main" id="{048D18DC-CC0D-4BF5-BCD0-1EE8A47E980A}"/>
                      </a:ext>
                    </a:extLst>
                  </p:cNvPr>
                  <p:cNvGrpSpPr/>
                  <p:nvPr userDrawn="1"/>
                </p:nvGrpSpPr>
                <p:grpSpPr>
                  <a:xfrm>
                    <a:off x="13554906" y="3320109"/>
                    <a:ext cx="443917" cy="425811"/>
                    <a:chOff x="12909684" y="1276143"/>
                    <a:chExt cx="443917" cy="425811"/>
                  </a:xfrm>
                </p:grpSpPr>
                <p:sp>
                  <p:nvSpPr>
                    <p:cNvPr id="103" name="Rechthoek 102">
                      <a:extLst>
                        <a:ext uri="{FF2B5EF4-FFF2-40B4-BE49-F238E27FC236}">
                          <a16:creationId xmlns:a16="http://schemas.microsoft.com/office/drawing/2014/main" id="{9BD2BDA8-5054-4840-9C2D-71A3B09195A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650843EE-1A14-42FF-9034-440C7941159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05" name="Ovaal 104">
                      <a:extLst>
                        <a:ext uri="{FF2B5EF4-FFF2-40B4-BE49-F238E27FC236}">
                          <a16:creationId xmlns:a16="http://schemas.microsoft.com/office/drawing/2014/main" id="{5EE6F2C9-1EB2-49A5-B04A-1BAC5D9E82A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01" name="Afbeelding 100">
                    <a:extLst>
                      <a:ext uri="{FF2B5EF4-FFF2-40B4-BE49-F238E27FC236}">
                        <a16:creationId xmlns:a16="http://schemas.microsoft.com/office/drawing/2014/main" id="{2AC30E80-BA03-4BCF-BB67-5FCB9E3C91E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2" name="Afbeelding 101">
                    <a:extLst>
                      <a:ext uri="{FF2B5EF4-FFF2-40B4-BE49-F238E27FC236}">
                        <a16:creationId xmlns:a16="http://schemas.microsoft.com/office/drawing/2014/main" id="{E94F0808-4B0E-4C0C-BA0B-75248795463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4" name="Groep 93">
                  <a:extLst>
                    <a:ext uri="{FF2B5EF4-FFF2-40B4-BE49-F238E27FC236}">
                      <a16:creationId xmlns:a16="http://schemas.microsoft.com/office/drawing/2014/main" id="{FA73CE36-96EC-4C59-9DA2-6629961F641D}"/>
                    </a:ext>
                  </a:extLst>
                </p:cNvPr>
                <p:cNvGrpSpPr/>
                <p:nvPr userDrawn="1"/>
              </p:nvGrpSpPr>
              <p:grpSpPr>
                <a:xfrm>
                  <a:off x="13103513" y="3705268"/>
                  <a:ext cx="145820" cy="146462"/>
                  <a:chOff x="13096169" y="3602278"/>
                  <a:chExt cx="145820" cy="146462"/>
                </a:xfrm>
              </p:grpSpPr>
              <p:sp>
                <p:nvSpPr>
                  <p:cNvPr id="98" name="Rechthoek 97">
                    <a:extLst>
                      <a:ext uri="{FF2B5EF4-FFF2-40B4-BE49-F238E27FC236}">
                        <a16:creationId xmlns:a16="http://schemas.microsoft.com/office/drawing/2014/main" id="{A2BD0909-4612-40EE-ADE4-B6FAD3BB76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6D7E1E13-9A21-4663-B9A1-1954DEF312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B3403ACA-9A2C-447B-B7A0-F19A1B426ADB}"/>
                    </a:ext>
                  </a:extLst>
                </p:cNvPr>
                <p:cNvGrpSpPr/>
                <p:nvPr userDrawn="1"/>
              </p:nvGrpSpPr>
              <p:grpSpPr>
                <a:xfrm rot="10800000">
                  <a:off x="13061402" y="3665637"/>
                  <a:ext cx="145820" cy="146462"/>
                  <a:chOff x="13096169" y="3602278"/>
                  <a:chExt cx="145820" cy="146462"/>
                </a:xfrm>
              </p:grpSpPr>
              <p:sp>
                <p:nvSpPr>
                  <p:cNvPr id="96" name="Rechthoek 95">
                    <a:extLst>
                      <a:ext uri="{FF2B5EF4-FFF2-40B4-BE49-F238E27FC236}">
                        <a16:creationId xmlns:a16="http://schemas.microsoft.com/office/drawing/2014/main" id="{EEDD46F3-6A1F-47CF-A91A-2CC4FBEB453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9E1FC51A-63DF-4565-8D79-F3AD8787404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91" name="Rechthoek 90">
                <a:extLst>
                  <a:ext uri="{FF2B5EF4-FFF2-40B4-BE49-F238E27FC236}">
                    <a16:creationId xmlns:a16="http://schemas.microsoft.com/office/drawing/2014/main" id="{36DC6CB4-BB7C-45CF-A883-F7B32E32047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92" name="Gelijkbenige driehoek 91">
                <a:extLst>
                  <a:ext uri="{FF2B5EF4-FFF2-40B4-BE49-F238E27FC236}">
                    <a16:creationId xmlns:a16="http://schemas.microsoft.com/office/drawing/2014/main" id="{50CA3692-8B71-4E00-B405-560196D4D61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87" name="ICOON_info">
              <a:extLst>
                <a:ext uri="{FF2B5EF4-FFF2-40B4-BE49-F238E27FC236}">
                  <a16:creationId xmlns:a16="http://schemas.microsoft.com/office/drawing/2014/main" id="{5AD483A4-E19C-457B-8D99-9F8CE16E4A94}"/>
                </a:ext>
              </a:extLst>
            </p:cNvPr>
            <p:cNvGrpSpPr/>
            <p:nvPr userDrawn="1"/>
          </p:nvGrpSpPr>
          <p:grpSpPr>
            <a:xfrm>
              <a:off x="-376736" y="4271597"/>
              <a:ext cx="283685" cy="283685"/>
              <a:chOff x="-510741" y="5913713"/>
              <a:chExt cx="267555" cy="267555"/>
            </a:xfrm>
          </p:grpSpPr>
          <p:sp>
            <p:nvSpPr>
              <p:cNvPr id="88" name="Ovaal 87">
                <a:extLst>
                  <a:ext uri="{FF2B5EF4-FFF2-40B4-BE49-F238E27FC236}">
                    <a16:creationId xmlns:a16="http://schemas.microsoft.com/office/drawing/2014/main" id="{835E3671-FDF5-436C-8B94-B3AFCCBCA63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96A80074-0FB5-4C15-B947-DFC7114E0E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grpSp>
        <p:nvGrpSpPr>
          <p:cNvPr id="120" name="Groep 119">
            <a:extLst>
              <a:ext uri="{FF2B5EF4-FFF2-40B4-BE49-F238E27FC236}">
                <a16:creationId xmlns:a16="http://schemas.microsoft.com/office/drawing/2014/main" id="{09F982FE-F73F-4EBF-AAFA-89A32CD343AA}"/>
              </a:ext>
            </a:extLst>
          </p:cNvPr>
          <p:cNvGrpSpPr/>
          <p:nvPr userDrawn="1"/>
        </p:nvGrpSpPr>
        <p:grpSpPr>
          <a:xfrm>
            <a:off x="0" y="-2084542"/>
            <a:ext cx="2859314" cy="1913465"/>
            <a:chOff x="0" y="-2084542"/>
            <a:chExt cx="2859314" cy="1913465"/>
          </a:xfrm>
        </p:grpSpPr>
        <p:grpSp>
          <p:nvGrpSpPr>
            <p:cNvPr id="121" name="Groep 120">
              <a:extLst>
                <a:ext uri="{FF2B5EF4-FFF2-40B4-BE49-F238E27FC236}">
                  <a16:creationId xmlns:a16="http://schemas.microsoft.com/office/drawing/2014/main" id="{2F697148-2ECA-4732-973B-2636E6E1C1BA}"/>
                </a:ext>
              </a:extLst>
            </p:cNvPr>
            <p:cNvGrpSpPr/>
            <p:nvPr userDrawn="1"/>
          </p:nvGrpSpPr>
          <p:grpSpPr>
            <a:xfrm>
              <a:off x="0" y="-2084542"/>
              <a:ext cx="2859314" cy="1913465"/>
              <a:chOff x="-6934" y="-6325808"/>
              <a:chExt cx="2859314" cy="1913465"/>
            </a:xfrm>
          </p:grpSpPr>
          <p:sp>
            <p:nvSpPr>
              <p:cNvPr id="123" name="Rechthoek 122">
                <a:extLst>
                  <a:ext uri="{FF2B5EF4-FFF2-40B4-BE49-F238E27FC236}">
                    <a16:creationId xmlns:a16="http://schemas.microsoft.com/office/drawing/2014/main" id="{AE4BBB74-3ABF-4726-986D-8AB7CD53783F}"/>
                  </a:ext>
                </a:extLst>
              </p:cNvPr>
              <p:cNvSpPr/>
              <p:nvPr userDrawn="1"/>
            </p:nvSpPr>
            <p:spPr>
              <a:xfrm>
                <a:off x="-6934" y="-6325808"/>
                <a:ext cx="2859314" cy="191346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Titelkleur aanpassen</a:t>
                </a:r>
              </a:p>
            </p:txBody>
          </p:sp>
          <p:sp>
            <p:nvSpPr>
              <p:cNvPr id="124" name="Ovaal 123">
                <a:extLst>
                  <a:ext uri="{FF2B5EF4-FFF2-40B4-BE49-F238E27FC236}">
                    <a16:creationId xmlns:a16="http://schemas.microsoft.com/office/drawing/2014/main" id="{C415B3FC-E16F-42A9-8DB8-5C6E60E256BA}"/>
                  </a:ext>
                </a:extLst>
              </p:cNvPr>
              <p:cNvSpPr/>
              <p:nvPr userDrawn="1"/>
            </p:nvSpPr>
            <p:spPr>
              <a:xfrm>
                <a:off x="175643" y="-5860485"/>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5" name="Rechthoek 124">
                <a:extLst>
                  <a:ext uri="{FF2B5EF4-FFF2-40B4-BE49-F238E27FC236}">
                    <a16:creationId xmlns:a16="http://schemas.microsoft.com/office/drawing/2014/main" id="{9AE6DD70-DD87-48D8-AEAA-E0CDD0213908}"/>
                  </a:ext>
                </a:extLst>
              </p:cNvPr>
              <p:cNvSpPr/>
              <p:nvPr userDrawn="1"/>
            </p:nvSpPr>
            <p:spPr>
              <a:xfrm>
                <a:off x="459815" y="-5860485"/>
                <a:ext cx="2109205"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met je muis op de titel</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Selecteer vervolgens onder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a:t>
                </a:r>
                <a:r>
                  <a:rPr kumimoji="0" lang="nl-NL" sz="5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opvulling’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gewenste </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kleur voor de slide titel.</a:t>
                </a: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b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Let op! ‘Dia herstellen’ zal de </a:t>
                </a:r>
                <a:b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   wijziging ongedaan maken.</a:t>
                </a:r>
              </a:p>
            </p:txBody>
          </p:sp>
          <p:cxnSp>
            <p:nvCxnSpPr>
              <p:cNvPr id="126" name="Rechte verbindingslijn 125">
                <a:extLst>
                  <a:ext uri="{FF2B5EF4-FFF2-40B4-BE49-F238E27FC236}">
                    <a16:creationId xmlns:a16="http://schemas.microsoft.com/office/drawing/2014/main" id="{EDB99B67-7C21-4A02-88F0-AA910305FBD8}"/>
                  </a:ext>
                </a:extLst>
              </p:cNvPr>
              <p:cNvCxnSpPr/>
              <p:nvPr userDrawn="1"/>
            </p:nvCxnSpPr>
            <p:spPr>
              <a:xfrm>
                <a:off x="470058" y="-4856798"/>
                <a:ext cx="0" cy="26670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122" name="Afbeelding 121">
              <a:extLst>
                <a:ext uri="{FF2B5EF4-FFF2-40B4-BE49-F238E27FC236}">
                  <a16:creationId xmlns:a16="http://schemas.microsoft.com/office/drawing/2014/main" id="{6BC13187-E70A-418F-A4FE-87DACF067DB2}"/>
                </a:ext>
              </a:extLst>
            </p:cNvPr>
            <p:cNvPicPr>
              <a:picLocks noChangeAspect="1"/>
            </p:cNvPicPr>
            <p:nvPr userDrawn="1"/>
          </p:nvPicPr>
          <p:blipFill rotWithShape="1">
            <a:blip r:embed="rId4">
              <a:clrChange>
                <a:clrFrom>
                  <a:srgbClr val="F3F2F1"/>
                </a:clrFrom>
                <a:clrTo>
                  <a:srgbClr val="F3F2F1">
                    <a:alpha val="0"/>
                  </a:srgbClr>
                </a:clrTo>
              </a:clrChange>
            </a:blip>
            <a:srcRect r="5445"/>
            <a:stretch/>
          </p:blipFill>
          <p:spPr>
            <a:xfrm>
              <a:off x="438174" y="-1338262"/>
              <a:ext cx="207146" cy="234941"/>
            </a:xfrm>
            <a:prstGeom prst="rect">
              <a:avLst/>
            </a:prstGeom>
          </p:spPr>
        </p:pic>
      </p:grpSp>
    </p:spTree>
    <p:extLst>
      <p:ext uri="{BB962C8B-B14F-4D97-AF65-F5344CB8AC3E}">
        <p14:creationId xmlns:p14="http://schemas.microsoft.com/office/powerpoint/2010/main" val="35678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1+#ppt_w/2"/>
                                          </p:val>
                                        </p:tav>
                                        <p:tav tm="100000">
                                          <p:val>
                                            <p:strVal val="#ppt_x"/>
                                          </p:val>
                                        </p:tav>
                                      </p:tavLst>
                                    </p:anim>
                                    <p:anim calcmode="lin" valueType="num">
                                      <p:cBhvr additive="base">
                                        <p:cTn id="1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tmplLst>
          <p:tmpl>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1"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5550" y="578650"/>
            <a:ext cx="3070980" cy="452796"/>
          </a:xfrm>
          <a:prstGeom prst="roundRect">
            <a:avLst>
              <a:gd name="adj" fmla="val 50000"/>
            </a:avLst>
          </a:prstGeom>
          <a:solidFill>
            <a:schemeClr val="accent4"/>
          </a:solidFill>
        </p:spPr>
        <p:txBody>
          <a:bodyPr vert="horz" wrap="none" lIns="882000" tIns="36000" rIns="180000" bIns="36000" rtlCol="0" anchor="ctr">
            <a:spAutoFit/>
          </a:bodyPr>
          <a:lstStyle/>
          <a:p>
            <a:r>
              <a:rPr lang="nl-NL"/>
              <a:t>Plaats hier je titel</a:t>
            </a:r>
          </a:p>
        </p:txBody>
      </p:sp>
      <p:sp>
        <p:nvSpPr>
          <p:cNvPr id="3" name="Tijdelijke aanduiding voor tekst 2"/>
          <p:cNvSpPr>
            <a:spLocks noGrp="1"/>
          </p:cNvSpPr>
          <p:nvPr>
            <p:ph type="body" idx="1"/>
          </p:nvPr>
        </p:nvSpPr>
        <p:spPr>
          <a:xfrm>
            <a:off x="575999" y="1313868"/>
            <a:ext cx="11039999" cy="4440604"/>
          </a:xfrm>
          <a:prstGeom prst="rect">
            <a:avLst/>
          </a:prstGeom>
        </p:spPr>
        <p:txBody>
          <a:bodyPr vert="horz" lIns="0" tIns="0" rIns="0" bIns="0" rtlCol="0">
            <a:noAutofit/>
          </a:bodyPr>
          <a:lstStyle/>
          <a:p>
            <a:pPr lvl="0"/>
            <a:r>
              <a:rPr lang="nl-NL"/>
              <a:t>Bullet</a:t>
            </a:r>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6" name="Tijdelijke aanduiding voor dianummer 5"/>
          <p:cNvSpPr>
            <a:spLocks noGrp="1"/>
          </p:cNvSpPr>
          <p:nvPr>
            <p:ph type="sldNum" sz="quarter" idx="4"/>
          </p:nvPr>
        </p:nvSpPr>
        <p:spPr>
          <a:xfrm>
            <a:off x="11655230" y="6306857"/>
            <a:ext cx="240770" cy="240770"/>
          </a:xfrm>
          <a:prstGeom prst="ellipse">
            <a:avLst/>
          </a:prstGeom>
          <a:solidFill>
            <a:schemeClr val="bg2"/>
          </a:solidFill>
        </p:spPr>
        <p:txBody>
          <a:bodyPr vert="horz" lIns="0" tIns="0" rIns="0" bIns="0" rtlCol="0" anchor="ctr">
            <a:noAutofit/>
          </a:bodyPr>
          <a:lstStyle>
            <a:lvl1pPr algn="ctr">
              <a:defRPr sz="700" b="1">
                <a:solidFill>
                  <a:schemeClr val="bg1"/>
                </a:solidFill>
                <a:latin typeface="+mj-lt"/>
              </a:defRPr>
            </a:lvl1pPr>
          </a:lstStyle>
          <a:p>
            <a:fld id="{B502C9A5-716F-45E6-800B-D4D02CE26F90}" type="slidenum">
              <a:rPr lang="nl-NL" smtClean="0"/>
              <a:pPr/>
              <a:t>‹nr.›</a:t>
            </a:fld>
            <a:endParaRPr lang="nl-NL"/>
          </a:p>
        </p:txBody>
      </p:sp>
      <p:pic>
        <p:nvPicPr>
          <p:cNvPr id="21" name="Afbeelding 20" hidden="1">
            <a:extLst>
              <a:ext uri="{FF2B5EF4-FFF2-40B4-BE49-F238E27FC236}">
                <a16:creationId xmlns:a16="http://schemas.microsoft.com/office/drawing/2014/main" id="{0C89CD1F-A072-4ED8-86C6-B3A50D5DB53C}"/>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244263" y="5932223"/>
            <a:ext cx="450597" cy="450597"/>
          </a:xfrm>
          <a:prstGeom prst="rect">
            <a:avLst/>
          </a:prstGeom>
        </p:spPr>
      </p:pic>
      <p:grpSp>
        <p:nvGrpSpPr>
          <p:cNvPr id="34" name="GRID" hidden="1">
            <a:extLst>
              <a:ext uri="{FF2B5EF4-FFF2-40B4-BE49-F238E27FC236}">
                <a16:creationId xmlns:a16="http://schemas.microsoft.com/office/drawing/2014/main" id="{3984E5DA-3C4D-4B07-8522-96AE3B1BF378}"/>
              </a:ext>
            </a:extLst>
          </p:cNvPr>
          <p:cNvGrpSpPr/>
          <p:nvPr userDrawn="1"/>
        </p:nvGrpSpPr>
        <p:grpSpPr>
          <a:xfrm>
            <a:off x="0" y="-1"/>
            <a:ext cx="12192000" cy="6858002"/>
            <a:chOff x="0" y="-1"/>
            <a:chExt cx="12169775" cy="6858002"/>
          </a:xfrm>
          <a:solidFill>
            <a:srgbClr val="FF0000">
              <a:alpha val="60000"/>
            </a:srgbClr>
          </a:solidFill>
        </p:grpSpPr>
        <p:sp>
          <p:nvSpPr>
            <p:cNvPr id="35" name="Rechthoek 34">
              <a:extLst>
                <a:ext uri="{FF2B5EF4-FFF2-40B4-BE49-F238E27FC236}">
                  <a16:creationId xmlns:a16="http://schemas.microsoft.com/office/drawing/2014/main" id="{16D4F967-3228-4EEF-8E4B-B9290F07D396}"/>
                </a:ext>
              </a:extLst>
            </p:cNvPr>
            <p:cNvSpPr/>
            <p:nvPr userDrawn="1"/>
          </p:nvSpPr>
          <p:spPr>
            <a:xfrm>
              <a:off x="0" y="6282000"/>
              <a:ext cx="12169774"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36" name="Rechthoek 35">
              <a:extLst>
                <a:ext uri="{FF2B5EF4-FFF2-40B4-BE49-F238E27FC236}">
                  <a16:creationId xmlns:a16="http://schemas.microsoft.com/office/drawing/2014/main" id="{A77D98FD-55CB-45F7-9DF0-13402F783900}"/>
                </a:ext>
              </a:extLst>
            </p:cNvPr>
            <p:cNvSpPr/>
            <p:nvPr userDrawn="1"/>
          </p:nvSpPr>
          <p:spPr>
            <a:xfrm>
              <a:off x="0" y="0"/>
              <a:ext cx="12169774"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37" name="Rechthoek 36">
              <a:extLst>
                <a:ext uri="{FF2B5EF4-FFF2-40B4-BE49-F238E27FC236}">
                  <a16:creationId xmlns:a16="http://schemas.microsoft.com/office/drawing/2014/main" id="{B700E8A6-19E1-4D82-AF0B-D2D81C24BB20}"/>
                </a:ext>
              </a:extLst>
            </p:cNvPr>
            <p:cNvSpPr/>
            <p:nvPr userDrawn="1"/>
          </p:nvSpPr>
          <p:spPr>
            <a:xfrm rot="5400000">
              <a:off x="-3141525" y="3141524"/>
              <a:ext cx="6858000" cy="574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38" name="Rechthoek 37">
              <a:extLst>
                <a:ext uri="{FF2B5EF4-FFF2-40B4-BE49-F238E27FC236}">
                  <a16:creationId xmlns:a16="http://schemas.microsoft.com/office/drawing/2014/main" id="{B278FEE4-F43F-4813-97C6-3B618DC5C549}"/>
                </a:ext>
              </a:extLst>
            </p:cNvPr>
            <p:cNvSpPr/>
            <p:nvPr userDrawn="1"/>
          </p:nvSpPr>
          <p:spPr>
            <a:xfrm rot="5400000">
              <a:off x="8453300" y="3141524"/>
              <a:ext cx="6858000" cy="574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39" name="Rechthoek 38">
              <a:extLst>
                <a:ext uri="{FF2B5EF4-FFF2-40B4-BE49-F238E27FC236}">
                  <a16:creationId xmlns:a16="http://schemas.microsoft.com/office/drawing/2014/main" id="{9BD9B0A3-0722-4DE7-8611-A7500CEEC097}"/>
                </a:ext>
              </a:extLst>
            </p:cNvPr>
            <p:cNvSpPr/>
            <p:nvPr userDrawn="1"/>
          </p:nvSpPr>
          <p:spPr>
            <a:xfrm>
              <a:off x="0" y="1020119"/>
              <a:ext cx="12169774" cy="2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42" name="Rechthoek 41">
              <a:extLst>
                <a:ext uri="{FF2B5EF4-FFF2-40B4-BE49-F238E27FC236}">
                  <a16:creationId xmlns:a16="http://schemas.microsoft.com/office/drawing/2014/main" id="{3C73A220-8802-420E-9D15-B5C6EE029402}"/>
                </a:ext>
              </a:extLst>
            </p:cNvPr>
            <p:cNvSpPr/>
            <p:nvPr userDrawn="1"/>
          </p:nvSpPr>
          <p:spPr>
            <a:xfrm rot="5400000">
              <a:off x="8597038" y="3285263"/>
              <a:ext cx="6858000" cy="287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43" name="Rechthoek 42">
              <a:extLst>
                <a:ext uri="{FF2B5EF4-FFF2-40B4-BE49-F238E27FC236}">
                  <a16:creationId xmlns:a16="http://schemas.microsoft.com/office/drawing/2014/main" id="{700A0B89-C792-4781-89DC-8D383ED8B74F}"/>
                </a:ext>
              </a:extLst>
            </p:cNvPr>
            <p:cNvSpPr/>
            <p:nvPr/>
          </p:nvSpPr>
          <p:spPr>
            <a:xfrm rot="5400000">
              <a:off x="723417" y="3141524"/>
              <a:ext cx="6858000" cy="574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44" name="Rechthoek 43">
              <a:extLst>
                <a:ext uri="{FF2B5EF4-FFF2-40B4-BE49-F238E27FC236}">
                  <a16:creationId xmlns:a16="http://schemas.microsoft.com/office/drawing/2014/main" id="{5C580FBC-7BD2-4D3D-A035-7854C0D99360}"/>
                </a:ext>
              </a:extLst>
            </p:cNvPr>
            <p:cNvSpPr/>
            <p:nvPr/>
          </p:nvSpPr>
          <p:spPr>
            <a:xfrm rot="5400000">
              <a:off x="4588358" y="3141524"/>
              <a:ext cx="6858000" cy="574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spTree>
    <p:extLst>
      <p:ext uri="{BB962C8B-B14F-4D97-AF65-F5344CB8AC3E}">
        <p14:creationId xmlns:p14="http://schemas.microsoft.com/office/powerpoint/2010/main" val="174086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89" r:id="rId4"/>
    <p:sldLayoutId id="2147483690" r:id="rId5"/>
    <p:sldLayoutId id="2147483665" r:id="rId6"/>
    <p:sldLayoutId id="2147483666" r:id="rId7"/>
    <p:sldLayoutId id="2147483688"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91" r:id="rId19"/>
    <p:sldLayoutId id="2147483683" r:id="rId20"/>
    <p:sldLayoutId id="2147483684" r:id="rId21"/>
    <p:sldLayoutId id="2147483685" r:id="rId22"/>
    <p:sldLayoutId id="2147483686" r:id="rId23"/>
    <p:sldLayoutId id="2147483687" r:id="rId24"/>
    <p:sldLayoutId id="2147483692"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tabLst>
          <a:tab pos="1255713" algn="l"/>
        </a:tabLst>
        <a:defRPr sz="1800" b="1" kern="1200">
          <a:solidFill>
            <a:schemeClr val="bg1"/>
          </a:solidFill>
          <a:latin typeface="+mj-lt"/>
          <a:ea typeface="+mj-ea"/>
          <a:cs typeface="+mj-cs"/>
        </a:defRPr>
      </a:lvl1pPr>
    </p:titleStyle>
    <p:bodyStyle>
      <a:lvl1pPr marL="217488" indent="-217488" algn="l" defTabSz="719138" rtl="0" eaLnBrk="1" latinLnBrk="0" hangingPunct="1">
        <a:lnSpc>
          <a:spcPct val="110000"/>
        </a:lnSpc>
        <a:spcBef>
          <a:spcPts val="300"/>
        </a:spcBef>
        <a:spcAft>
          <a:spcPts val="600"/>
        </a:spcAft>
        <a:buClr>
          <a:schemeClr val="tx2"/>
        </a:buClr>
        <a:buSzPct val="100000"/>
        <a:buFont typeface="Segoe UI Light" panose="020B0502040204020203" pitchFamily="34" charset="0"/>
        <a:buChar char="•"/>
        <a:defRPr sz="1600" kern="1200">
          <a:solidFill>
            <a:schemeClr val="bg2"/>
          </a:solidFill>
          <a:latin typeface="+mj-lt"/>
          <a:ea typeface="+mn-ea"/>
          <a:cs typeface="+mn-cs"/>
        </a:defRPr>
      </a:lvl1pPr>
      <a:lvl2pPr marL="471488" indent="-254000" algn="l" defTabSz="719138" rtl="0" eaLnBrk="1" latinLnBrk="0" hangingPunct="1">
        <a:lnSpc>
          <a:spcPct val="110000"/>
        </a:lnSpc>
        <a:spcBef>
          <a:spcPts val="300"/>
        </a:spcBef>
        <a:spcAft>
          <a:spcPts val="600"/>
        </a:spcAft>
        <a:buClr>
          <a:schemeClr val="tx2"/>
        </a:buClr>
        <a:buSzPct val="100000"/>
        <a:buFont typeface="Arial" panose="020B0604020202020204" pitchFamily="34" charset="0"/>
        <a:buChar char="•"/>
        <a:defRPr sz="1600" i="0" kern="1200">
          <a:solidFill>
            <a:schemeClr val="bg2"/>
          </a:solidFill>
          <a:latin typeface="+mj-lt"/>
          <a:ea typeface="+mn-ea"/>
          <a:cs typeface="+mn-cs"/>
        </a:defRPr>
      </a:lvl2pPr>
      <a:lvl3pPr marL="0" indent="0" algn="l" defTabSz="719138" rtl="0" eaLnBrk="1" latinLnBrk="0" hangingPunct="1">
        <a:lnSpc>
          <a:spcPct val="110000"/>
        </a:lnSpc>
        <a:spcBef>
          <a:spcPts val="300"/>
        </a:spcBef>
        <a:spcAft>
          <a:spcPts val="600"/>
        </a:spcAft>
        <a:buClr>
          <a:srgbClr val="0070C0"/>
        </a:buClr>
        <a:buSzPct val="85000"/>
        <a:buFont typeface="Arial" panose="020B0604020202020204" pitchFamily="34" charset="0"/>
        <a:buNone/>
        <a:defRPr sz="1600" i="0" kern="1200">
          <a:solidFill>
            <a:schemeClr val="bg2"/>
          </a:solidFill>
          <a:latin typeface="+mj-lt"/>
          <a:ea typeface="+mn-ea"/>
          <a:cs typeface="+mn-cs"/>
        </a:defRPr>
      </a:lvl3pPr>
      <a:lvl4pPr marL="0" indent="0" algn="l" defTabSz="719138" rtl="0" eaLnBrk="1" latinLnBrk="0" hangingPunct="1">
        <a:lnSpc>
          <a:spcPct val="100000"/>
        </a:lnSpc>
        <a:spcBef>
          <a:spcPts val="300"/>
        </a:spcBef>
        <a:spcAft>
          <a:spcPts val="1200"/>
        </a:spcAft>
        <a:buFont typeface="Arial" panose="020B0604020202020204" pitchFamily="34" charset="0"/>
        <a:buNone/>
        <a:defRPr sz="2000" b="1" kern="1200" cap="none" spc="30" baseline="0">
          <a:solidFill>
            <a:schemeClr val="bg2"/>
          </a:solidFill>
          <a:latin typeface="+mj-lt"/>
          <a:ea typeface="+mn-ea"/>
          <a:cs typeface="Calibri" panose="020F0502020204030204" pitchFamily="34" charset="0"/>
        </a:defRPr>
      </a:lvl4pPr>
      <a:lvl5pPr marL="271463" indent="-271463" algn="l" defTabSz="719138" rtl="0" eaLnBrk="1" latinLnBrk="0" hangingPunct="1">
        <a:lnSpc>
          <a:spcPct val="110000"/>
        </a:lnSpc>
        <a:spcBef>
          <a:spcPts val="300"/>
        </a:spcBef>
        <a:spcAft>
          <a:spcPts val="600"/>
        </a:spcAft>
        <a:buClr>
          <a:schemeClr val="bg2"/>
        </a:buClr>
        <a:buFont typeface="+mj-lt"/>
        <a:buAutoNum type="arabicPeriod"/>
        <a:defRPr sz="1600" i="0" kern="1200">
          <a:solidFill>
            <a:schemeClr val="bg2"/>
          </a:solidFill>
          <a:latin typeface="+mj-lt"/>
          <a:ea typeface="+mn-ea"/>
          <a:cs typeface="+mn-cs"/>
        </a:defRPr>
      </a:lvl5pPr>
      <a:lvl6pPr marL="217488" indent="-217488" algn="l" defTabSz="914400" rtl="0" eaLnBrk="1" latinLnBrk="0" hangingPunct="1">
        <a:lnSpc>
          <a:spcPct val="110000"/>
        </a:lnSpc>
        <a:spcBef>
          <a:spcPts val="300"/>
        </a:spcBef>
        <a:spcAft>
          <a:spcPts val="600"/>
        </a:spcAft>
        <a:buClr>
          <a:schemeClr val="tx2"/>
        </a:buClr>
        <a:buFont typeface="Arial" panose="020B0604020202020204" pitchFamily="34" charset="0"/>
        <a:buChar char="•"/>
        <a:defRPr sz="1600" b="0" i="0" kern="1200">
          <a:solidFill>
            <a:schemeClr val="bg2"/>
          </a:solidFill>
          <a:latin typeface="+mj-lt"/>
          <a:ea typeface="+mn-ea"/>
          <a:cs typeface="+mn-cs"/>
        </a:defRPr>
      </a:lvl6pPr>
      <a:lvl7pPr marL="471488" indent="-254000" algn="l" defTabSz="914400" rtl="0" eaLnBrk="1" latinLnBrk="0" hangingPunct="1">
        <a:lnSpc>
          <a:spcPct val="110000"/>
        </a:lnSpc>
        <a:spcBef>
          <a:spcPts val="300"/>
        </a:spcBef>
        <a:spcAft>
          <a:spcPts val="600"/>
        </a:spcAft>
        <a:buClr>
          <a:schemeClr val="tx2"/>
        </a:buClr>
        <a:buFont typeface="Arial" panose="020B0604020202020204" pitchFamily="34" charset="0"/>
        <a:buChar char="•"/>
        <a:defRPr sz="1600" b="0" i="0" kern="1200">
          <a:solidFill>
            <a:schemeClr val="bg2"/>
          </a:solidFill>
          <a:latin typeface="+mj-lt"/>
          <a:ea typeface="+mn-ea"/>
          <a:cs typeface="+mn-cs"/>
        </a:defRPr>
      </a:lvl7pPr>
      <a:lvl8pPr marL="0" indent="0" algn="l" defTabSz="914400" rtl="0" eaLnBrk="1" latinLnBrk="0" hangingPunct="1">
        <a:lnSpc>
          <a:spcPct val="110000"/>
        </a:lnSpc>
        <a:spcBef>
          <a:spcPts val="300"/>
        </a:spcBef>
        <a:spcAft>
          <a:spcPts val="600"/>
        </a:spcAft>
        <a:buFont typeface="Arial" panose="020B0604020202020204" pitchFamily="34" charset="0"/>
        <a:buNone/>
        <a:defRPr sz="1600" kern="1200">
          <a:solidFill>
            <a:schemeClr val="bg2"/>
          </a:solidFill>
          <a:latin typeface="+mj-lt"/>
          <a:ea typeface="+mn-ea"/>
          <a:cs typeface="+mn-cs"/>
        </a:defRPr>
      </a:lvl8pPr>
      <a:lvl9pPr marL="0" indent="0" algn="l" defTabSz="914400" rtl="0" eaLnBrk="1" latinLnBrk="0" hangingPunct="1">
        <a:lnSpc>
          <a:spcPct val="100000"/>
        </a:lnSpc>
        <a:spcBef>
          <a:spcPts val="300"/>
        </a:spcBef>
        <a:spcAft>
          <a:spcPts val="1200"/>
        </a:spcAft>
        <a:buFont typeface="Arial" panose="020B0604020202020204" pitchFamily="34" charset="0"/>
        <a:buNone/>
        <a:defRPr sz="2000" b="1" kern="1200">
          <a:solidFill>
            <a:schemeClr val="bg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776">
          <p15:clr>
            <a:srgbClr val="F26B43"/>
          </p15:clr>
        </p15:guide>
        <p15:guide id="3" orient="horz" pos="1002">
          <p15:clr>
            <a:srgbClr val="F26B43"/>
          </p15:clr>
        </p15:guide>
        <p15:guide id="5" orient="horz" pos="3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2.m4a"/><Relationship Id="rId7"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Tijdelijke aanduiding voor afbeelding 5" descr="Afbeelding met binnen, persoon, tafel, venster&#10;&#10;Automatisch gegenereerde beschrijving">
            <a:extLst>
              <a:ext uri="{FF2B5EF4-FFF2-40B4-BE49-F238E27FC236}">
                <a16:creationId xmlns:a16="http://schemas.microsoft.com/office/drawing/2014/main" id="{85E6039F-FD60-4933-9F39-DACB6C9A943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7512" r="7512"/>
          <a:stretch/>
        </p:blipFill>
        <p:spPr/>
      </p:pic>
      <p:sp>
        <p:nvSpPr>
          <p:cNvPr id="13" name="Titel 12">
            <a:extLst>
              <a:ext uri="{FF2B5EF4-FFF2-40B4-BE49-F238E27FC236}">
                <a16:creationId xmlns:a16="http://schemas.microsoft.com/office/drawing/2014/main" id="{1A1FC756-0DD5-46BB-9B4E-98379C70317E}"/>
              </a:ext>
            </a:extLst>
          </p:cNvPr>
          <p:cNvSpPr>
            <a:spLocks noGrp="1"/>
          </p:cNvSpPr>
          <p:nvPr>
            <p:ph type="title"/>
          </p:nvPr>
        </p:nvSpPr>
        <p:spPr>
          <a:xfrm>
            <a:off x="576000" y="3917677"/>
            <a:ext cx="8238831" cy="792028"/>
          </a:xfrm>
        </p:spPr>
        <p:txBody>
          <a:bodyPr/>
          <a:lstStyle/>
          <a:p>
            <a:r>
              <a:rPr lang="en-US" dirty="0" err="1"/>
              <a:t>ELiZ</a:t>
            </a:r>
            <a:r>
              <a:rPr lang="en-US" dirty="0"/>
              <a:t> –</a:t>
            </a:r>
            <a:r>
              <a:rPr lang="en-US" dirty="0" err="1"/>
              <a:t>Reflectieve</a:t>
            </a:r>
            <a:r>
              <a:rPr lang="en-US" dirty="0"/>
              <a:t> </a:t>
            </a:r>
            <a:r>
              <a:rPr lang="en-US" dirty="0" err="1"/>
              <a:t>Casestudie</a:t>
            </a:r>
            <a:endParaRPr lang="nl-NL" dirty="0"/>
          </a:p>
        </p:txBody>
      </p:sp>
      <p:sp>
        <p:nvSpPr>
          <p:cNvPr id="14" name="Tijdelijke aanduiding voor verticale tekst 13">
            <a:extLst>
              <a:ext uri="{FF2B5EF4-FFF2-40B4-BE49-F238E27FC236}">
                <a16:creationId xmlns:a16="http://schemas.microsoft.com/office/drawing/2014/main" id="{A95C248A-7B05-4C75-9CCE-279CEF33F42B}"/>
              </a:ext>
            </a:extLst>
          </p:cNvPr>
          <p:cNvSpPr>
            <a:spLocks noGrp="1"/>
          </p:cNvSpPr>
          <p:nvPr>
            <p:ph type="body" orient="vert" idx="1"/>
          </p:nvPr>
        </p:nvSpPr>
        <p:spPr>
          <a:xfrm>
            <a:off x="576000" y="4896056"/>
            <a:ext cx="3681302" cy="792028"/>
          </a:xfrm>
        </p:spPr>
        <p:txBody>
          <a:bodyPr/>
          <a:lstStyle/>
          <a:p>
            <a:r>
              <a:rPr lang="en-US" dirty="0"/>
              <a:t>So What </a:t>
            </a:r>
            <a:r>
              <a:rPr lang="en-US" dirty="0" err="1"/>
              <a:t>Fase</a:t>
            </a:r>
            <a:endParaRPr lang="nl-NL" dirty="0">
              <a:cs typeface="Segoe UI Light"/>
            </a:endParaRPr>
          </a:p>
        </p:txBody>
      </p:sp>
      <p:sp>
        <p:nvSpPr>
          <p:cNvPr id="15" name="Tijdelijke aanduiding voor verticale tekst 14">
            <a:extLst>
              <a:ext uri="{FF2B5EF4-FFF2-40B4-BE49-F238E27FC236}">
                <a16:creationId xmlns:a16="http://schemas.microsoft.com/office/drawing/2014/main" id="{2981FC2B-F3C5-4FEA-9651-82335D90A8BE}"/>
              </a:ext>
            </a:extLst>
          </p:cNvPr>
          <p:cNvSpPr>
            <a:spLocks noGrp="1"/>
          </p:cNvSpPr>
          <p:nvPr>
            <p:ph type="body" orient="vert" idx="36"/>
          </p:nvPr>
        </p:nvSpPr>
        <p:spPr>
          <a:xfrm>
            <a:off x="576000" y="3410193"/>
            <a:ext cx="4693309" cy="321130"/>
          </a:xfrm>
        </p:spPr>
        <p:txBody>
          <a:bodyPr/>
          <a:lstStyle/>
          <a:p>
            <a:r>
              <a:rPr lang="en-US" dirty="0" err="1"/>
              <a:t>Cursushouders</a:t>
            </a:r>
            <a:r>
              <a:rPr lang="en-US" dirty="0"/>
              <a:t> Susan Jedeloo &amp; Maartje Klomp 2020-21</a:t>
            </a:r>
            <a:endParaRPr lang="nl-NL" dirty="0"/>
          </a:p>
        </p:txBody>
      </p:sp>
    </p:spTree>
    <p:extLst>
      <p:ext uri="{BB962C8B-B14F-4D97-AF65-F5344CB8AC3E}">
        <p14:creationId xmlns:p14="http://schemas.microsoft.com/office/powerpoint/2010/main" val="2935155491"/>
      </p:ext>
    </p:extLst>
  </p:cSld>
  <p:clrMapOvr>
    <a:masterClrMapping/>
  </p:clrMapOvr>
  <p:transition spd="slow" advTm="15429">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8AC9AB-F0AF-4E75-BD2B-DA9F4031E117}"/>
              </a:ext>
            </a:extLst>
          </p:cNvPr>
          <p:cNvSpPr>
            <a:spLocks noGrp="1"/>
          </p:cNvSpPr>
          <p:nvPr>
            <p:ph type="title"/>
          </p:nvPr>
        </p:nvSpPr>
        <p:spPr>
          <a:xfrm>
            <a:off x="-395550" y="578650"/>
            <a:ext cx="4119967" cy="452796"/>
          </a:xfrm>
          <a:solidFill>
            <a:srgbClr val="3798B2"/>
          </a:solidFill>
        </p:spPr>
        <p:txBody>
          <a:bodyPr/>
          <a:lstStyle/>
          <a:p>
            <a:r>
              <a:rPr lang="nl-NL">
                <a:cs typeface="Segoe UI"/>
              </a:rPr>
              <a:t>Inhoud en benodigdheden</a:t>
            </a:r>
            <a:endParaRPr lang="nl-NL"/>
          </a:p>
        </p:txBody>
      </p:sp>
      <p:sp>
        <p:nvSpPr>
          <p:cNvPr id="4" name="Tijdelijke aanduiding voor verticale tekst 3">
            <a:extLst>
              <a:ext uri="{FF2B5EF4-FFF2-40B4-BE49-F238E27FC236}">
                <a16:creationId xmlns:a16="http://schemas.microsoft.com/office/drawing/2014/main" id="{F01ADBBC-08E5-463C-A082-13EA5E5156BF}"/>
              </a:ext>
            </a:extLst>
          </p:cNvPr>
          <p:cNvSpPr>
            <a:spLocks noGrp="1"/>
          </p:cNvSpPr>
          <p:nvPr>
            <p:ph type="body" orient="vert" idx="11"/>
          </p:nvPr>
        </p:nvSpPr>
        <p:spPr>
          <a:xfrm>
            <a:off x="-2" y="1100832"/>
            <a:ext cx="8792309" cy="5468390"/>
          </a:xfrm>
        </p:spPr>
        <p:txBody>
          <a:bodyPr vert="horz" wrap="square" lIns="540000" tIns="360000" rIns="360000" bIns="360000" rtlCol="0" anchor="t">
            <a:noAutofit/>
          </a:bodyPr>
          <a:lstStyle/>
          <a:p>
            <a:pPr marL="0" indent="0">
              <a:buNone/>
            </a:pPr>
            <a:r>
              <a:rPr lang="nl-NL" dirty="0">
                <a:highlight>
                  <a:srgbClr val="FFFF00"/>
                </a:highlight>
                <a:cs typeface="Segoe UI"/>
              </a:rPr>
              <a:t>Deze presentatie sluit aan op de PowerPoint </a:t>
            </a:r>
            <a:r>
              <a:rPr lang="nl-NL" dirty="0" err="1">
                <a:highlight>
                  <a:srgbClr val="FFFF00"/>
                </a:highlight>
                <a:cs typeface="Segoe UI"/>
              </a:rPr>
              <a:t>mbt</a:t>
            </a:r>
            <a:r>
              <a:rPr lang="nl-NL" dirty="0">
                <a:highlight>
                  <a:srgbClr val="FFFF00"/>
                </a:highlight>
                <a:cs typeface="Segoe UI"/>
              </a:rPr>
              <a:t> de INLEIDING en die van de WHAT FASE</a:t>
            </a:r>
          </a:p>
          <a:p>
            <a:pPr marL="0" indent="0">
              <a:buNone/>
            </a:pPr>
            <a:r>
              <a:rPr lang="nl-NL" sz="2000" dirty="0">
                <a:cs typeface="Segoe UI"/>
              </a:rPr>
              <a:t>Bij het doorlopen van de presentatie is het handig om bij de hand te hebben:</a:t>
            </a:r>
          </a:p>
          <a:p>
            <a:pPr marL="217170" indent="-217170"/>
            <a:r>
              <a:rPr lang="nl-NL" sz="2000" dirty="0">
                <a:cs typeface="Segoe UI"/>
              </a:rPr>
              <a:t>Cursushandleiding/ Wiki met: </a:t>
            </a:r>
          </a:p>
          <a:p>
            <a:pPr marL="471170" lvl="1"/>
            <a:r>
              <a:rPr lang="nl-NL" sz="2000" dirty="0">
                <a:cs typeface="Segoe UI"/>
              </a:rPr>
              <a:t>Instructie Proces Reflectieve Casestudie </a:t>
            </a:r>
          </a:p>
          <a:p>
            <a:pPr marL="471170" lvl="1"/>
            <a:r>
              <a:rPr lang="nl-NL" sz="2000" dirty="0">
                <a:cs typeface="Segoe UI"/>
              </a:rPr>
              <a:t>Tabel Model van </a:t>
            </a:r>
            <a:r>
              <a:rPr lang="nl-NL" sz="2000" dirty="0" err="1">
                <a:cs typeface="Segoe UI"/>
              </a:rPr>
              <a:t>Borton</a:t>
            </a:r>
            <a:r>
              <a:rPr lang="nl-NL" sz="2000" dirty="0">
                <a:cs typeface="Segoe UI"/>
              </a:rPr>
              <a:t> </a:t>
            </a:r>
          </a:p>
          <a:p>
            <a:pPr marL="471170" lvl="1"/>
            <a:r>
              <a:rPr lang="nl-NL" sz="2000" dirty="0">
                <a:cs typeface="Segoe UI"/>
              </a:rPr>
              <a:t>Bijlage Beoordelingsformulier </a:t>
            </a:r>
          </a:p>
          <a:p>
            <a:pPr marL="217170" indent="-217170"/>
            <a:r>
              <a:rPr lang="nl-NL" sz="2000" dirty="0">
                <a:cs typeface="Segoe UI"/>
              </a:rPr>
              <a:t>Voorbeeld </a:t>
            </a:r>
            <a:r>
              <a:rPr lang="nl-NL" sz="2000" i="1" dirty="0" err="1">
                <a:cs typeface="Segoe UI"/>
              </a:rPr>
              <a:t>ELiZ</a:t>
            </a:r>
            <a:r>
              <a:rPr lang="nl-NL" sz="2000" i="1" dirty="0">
                <a:cs typeface="Segoe UI"/>
              </a:rPr>
              <a:t>-RC-Zorg, geloof en ethische kwesties </a:t>
            </a:r>
            <a:r>
              <a:rPr lang="nl-NL" sz="2000" dirty="0">
                <a:cs typeface="Segoe UI"/>
              </a:rPr>
              <a:t>(casus 1 in de presentatie)</a:t>
            </a:r>
            <a:endParaRPr lang="nl-NL" sz="2000" dirty="0"/>
          </a:p>
          <a:p>
            <a:pPr marL="217170" indent="-217170"/>
            <a:r>
              <a:rPr lang="nl-NL" sz="2000" dirty="0">
                <a:cs typeface="Segoe UI"/>
              </a:rPr>
              <a:t>Lesmateriaal </a:t>
            </a:r>
            <a:r>
              <a:rPr lang="nl-NL" sz="2000" dirty="0" err="1">
                <a:cs typeface="Segoe UI"/>
              </a:rPr>
              <a:t>What</a:t>
            </a:r>
            <a:r>
              <a:rPr lang="nl-NL" sz="2000" dirty="0">
                <a:cs typeface="Segoe UI"/>
              </a:rPr>
              <a:t> Fase en </a:t>
            </a:r>
            <a:r>
              <a:rPr lang="nl-NL" sz="2000" dirty="0" err="1">
                <a:cs typeface="Segoe UI"/>
              </a:rPr>
              <a:t>So</a:t>
            </a:r>
            <a:r>
              <a:rPr lang="nl-NL" sz="2000" dirty="0">
                <a:cs typeface="Segoe UI"/>
              </a:rPr>
              <a:t> </a:t>
            </a:r>
            <a:r>
              <a:rPr lang="nl-NL" sz="2000" dirty="0" err="1">
                <a:cs typeface="Segoe UI"/>
              </a:rPr>
              <a:t>What</a:t>
            </a:r>
            <a:r>
              <a:rPr lang="nl-NL" sz="2000" dirty="0">
                <a:cs typeface="Segoe UI"/>
              </a:rPr>
              <a:t> fase </a:t>
            </a:r>
            <a:r>
              <a:rPr lang="nl-NL" sz="2000" i="1" dirty="0">
                <a:cs typeface="Segoe UI"/>
              </a:rPr>
              <a:t>Ik Ga naar huis</a:t>
            </a:r>
            <a:r>
              <a:rPr lang="nl-NL" sz="2000" dirty="0">
                <a:cs typeface="Segoe UI"/>
              </a:rPr>
              <a:t> (casus 2 in de presentatie)</a:t>
            </a:r>
          </a:p>
          <a:p>
            <a:pPr marL="217170" indent="-217170"/>
            <a:endParaRPr lang="nl-NL" dirty="0">
              <a:cs typeface="Segoe UI"/>
            </a:endParaRPr>
          </a:p>
          <a:p>
            <a:pPr marL="217170" indent="-217170"/>
            <a:endParaRPr lang="nl-NL" dirty="0">
              <a:cs typeface="Segoe UI"/>
            </a:endParaRPr>
          </a:p>
          <a:p>
            <a:pPr marL="0" indent="0">
              <a:buNone/>
            </a:pPr>
            <a:endParaRPr lang="nl-NL" dirty="0">
              <a:cs typeface="Segoe UI"/>
            </a:endParaRPr>
          </a:p>
          <a:p>
            <a:pPr marL="0" indent="0">
              <a:buNone/>
            </a:pPr>
            <a:endParaRPr lang="nl-NL" dirty="0">
              <a:cs typeface="Segoe UI"/>
            </a:endParaRPr>
          </a:p>
        </p:txBody>
      </p:sp>
      <p:pic>
        <p:nvPicPr>
          <p:cNvPr id="2" name="Afbeelding 4" descr="Afbeelding met handkar, transport, tafel, zitten&#10;&#10;Beschrijving is gegenereerd met zeer hoge betrouwbaarheid">
            <a:extLst>
              <a:ext uri="{FF2B5EF4-FFF2-40B4-BE49-F238E27FC236}">
                <a16:creationId xmlns:a16="http://schemas.microsoft.com/office/drawing/2014/main" id="{88569ACA-00BC-4E39-BE22-9386E2804BA4}"/>
              </a:ext>
            </a:extLst>
          </p:cNvPr>
          <p:cNvPicPr>
            <a:picLocks noChangeAspect="1"/>
          </p:cNvPicPr>
          <p:nvPr/>
        </p:nvPicPr>
        <p:blipFill>
          <a:blip r:embed="rId4"/>
          <a:stretch>
            <a:fillRect/>
          </a:stretch>
        </p:blipFill>
        <p:spPr>
          <a:xfrm rot="-840000">
            <a:off x="8871574" y="1721728"/>
            <a:ext cx="2929053" cy="2929053"/>
          </a:xfrm>
          <a:prstGeom prst="rect">
            <a:avLst/>
          </a:prstGeom>
        </p:spPr>
      </p:pic>
    </p:spTree>
    <p:custDataLst>
      <p:tags r:id="rId1"/>
    </p:custDataLst>
    <p:extLst>
      <p:ext uri="{BB962C8B-B14F-4D97-AF65-F5344CB8AC3E}">
        <p14:creationId xmlns:p14="http://schemas.microsoft.com/office/powerpoint/2010/main" val="4051252108"/>
      </p:ext>
    </p:extLst>
  </p:cSld>
  <p:clrMapOvr>
    <a:masterClrMapping/>
  </p:clrMapOvr>
  <mc:AlternateContent xmlns:mc="http://schemas.openxmlformats.org/markup-compatibility/2006" xmlns:p14="http://schemas.microsoft.com/office/powerpoint/2010/main">
    <mc:Choice Requires="p14">
      <p:transition spd="med" p14:dur="700" advTm="72341">
        <p:fade/>
      </p:transition>
    </mc:Choice>
    <mc:Fallback xmlns="">
      <p:transition spd="med" advTm="723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FBBCAB-3B36-4838-953D-FC7F8506887B}"/>
              </a:ext>
            </a:extLst>
          </p:cNvPr>
          <p:cNvSpPr>
            <a:spLocks noGrp="1"/>
          </p:cNvSpPr>
          <p:nvPr>
            <p:ph type="title"/>
          </p:nvPr>
        </p:nvSpPr>
        <p:spPr>
          <a:xfrm>
            <a:off x="838200" y="2340430"/>
            <a:ext cx="4245429" cy="2206364"/>
          </a:xfrm>
          <a:solidFill>
            <a:srgbClr val="4EBAAA"/>
          </a:solidFill>
        </p:spPr>
        <p:txBody>
          <a:bodyPr vert="horz" lIns="91440" tIns="45720" rIns="91440" bIns="45720" rtlCol="0" anchor="ctr">
            <a:normAutofit/>
          </a:bodyPr>
          <a:lstStyle/>
          <a:p>
            <a:pPr algn="ctr"/>
            <a:r>
              <a:rPr lang="en-US" sz="4400" kern="1200">
                <a:solidFill>
                  <a:srgbClr val="FFFFFF"/>
                </a:solidFill>
                <a:latin typeface="+mj-lt"/>
                <a:ea typeface="+mj-ea"/>
                <a:cs typeface="+mj-cs"/>
              </a:rPr>
              <a:t>SO WHAT </a:t>
            </a:r>
            <a:br>
              <a:rPr lang="en-US" sz="4400" kern="1200"/>
            </a:br>
            <a:r>
              <a:rPr lang="en-US" sz="4400" kern="1200">
                <a:solidFill>
                  <a:srgbClr val="FFFFFF"/>
                </a:solidFill>
                <a:latin typeface="+mj-lt"/>
                <a:ea typeface="+mj-ea"/>
                <a:cs typeface="+mj-cs"/>
              </a:rPr>
              <a:t>FASE</a:t>
            </a:r>
            <a:endParaRPr lang="nl-NL">
              <a:ea typeface="+mj-ea"/>
              <a:cs typeface="+mj-cs"/>
            </a:endParaRPr>
          </a:p>
        </p:txBody>
      </p:sp>
      <p:sp>
        <p:nvSpPr>
          <p:cNvPr id="20"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Afbeelding 11" descr="Afbeelding met tekening, paraplu&#10;&#10;Beschrijving is gegenereerd met zeer hoge betrouwbaarheid">
            <a:extLst>
              <a:ext uri="{FF2B5EF4-FFF2-40B4-BE49-F238E27FC236}">
                <a16:creationId xmlns:a16="http://schemas.microsoft.com/office/drawing/2014/main" id="{1AA2C08D-019F-4BC5-BF03-82E86A1B630B}"/>
              </a:ext>
            </a:extLst>
          </p:cNvPr>
          <p:cNvPicPr>
            <a:picLocks noGrp="1" noChangeAspect="1"/>
          </p:cNvPicPr>
          <p:nvPr>
            <p:ph type="pic" sz="quarter" idx="14"/>
          </p:nvPr>
        </p:nvPicPr>
        <p:blipFill rotWithShape="1">
          <a:blip r:embed="rId5"/>
          <a:srcRect l="13507" r="11654" b="1"/>
          <a:stretch/>
        </p:blipFill>
        <p:spPr>
          <a:xfrm>
            <a:off x="7381560" y="633124"/>
            <a:ext cx="2873916" cy="3409875"/>
          </a:xfrm>
          <a:prstGeom prst="rect">
            <a:avLst/>
          </a:prstGeom>
        </p:spPr>
      </p:pic>
      <p:sp>
        <p:nvSpPr>
          <p:cNvPr id="22"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5" name="Tijdelijke aanduiding voor dianummer 4">
            <a:extLst>
              <a:ext uri="{FF2B5EF4-FFF2-40B4-BE49-F238E27FC236}">
                <a16:creationId xmlns:a16="http://schemas.microsoft.com/office/drawing/2014/main" id="{6C3462E6-2949-4369-BDA6-539F265074E3}"/>
              </a:ext>
            </a:extLst>
          </p:cNvPr>
          <p:cNvSpPr>
            <a:spLocks noGrp="1"/>
          </p:cNvSpPr>
          <p:nvPr>
            <p:ph type="sldNum" sz="quarter" idx="15"/>
          </p:nvPr>
        </p:nvSpPr>
        <p:spPr>
          <a:xfrm>
            <a:off x="8657617" y="6356350"/>
            <a:ext cx="2696183" cy="365125"/>
          </a:xfrm>
          <a:prstGeom prst="ellipse">
            <a:avLst/>
          </a:prstGeom>
        </p:spPr>
        <p:txBody>
          <a:bodyPr vert="horz" lIns="91440" tIns="45720" rIns="91440" bIns="45720" rtlCol="0" anchor="ctr">
            <a:normAutofit/>
          </a:bodyPr>
          <a:lstStyle/>
          <a:p>
            <a:pPr algn="r">
              <a:lnSpc>
                <a:spcPct val="90000"/>
              </a:lnSpc>
              <a:spcAft>
                <a:spcPts val="600"/>
              </a:spcAft>
              <a:defRPr/>
            </a:pPr>
            <a:fld id="{B502C9A5-716F-45E6-800B-D4D02CE26F90}" type="slidenum">
              <a:rPr lang="en-US" sz="1200" b="0">
                <a:solidFill>
                  <a:srgbClr val="FFFFFF"/>
                </a:solidFill>
                <a:latin typeface="+mn-lt"/>
              </a:rPr>
              <a:pPr algn="r">
                <a:lnSpc>
                  <a:spcPct val="90000"/>
                </a:lnSpc>
                <a:spcAft>
                  <a:spcPts val="600"/>
                </a:spcAft>
                <a:defRPr/>
              </a:pPr>
              <a:t>3</a:t>
            </a:fld>
            <a:endParaRPr lang="en-US" sz="1200" b="0">
              <a:solidFill>
                <a:srgbClr val="FFFFFF"/>
              </a:solidFill>
              <a:latin typeface="+mn-lt"/>
            </a:endParaRPr>
          </a:p>
        </p:txBody>
      </p:sp>
      <p:pic>
        <p:nvPicPr>
          <p:cNvPr id="2" name="Audio 1">
            <a:hlinkClick r:id="" action="ppaction://media"/>
            <a:extLst>
              <a:ext uri="{FF2B5EF4-FFF2-40B4-BE49-F238E27FC236}">
                <a16:creationId xmlns:a16="http://schemas.microsoft.com/office/drawing/2014/main" id="{AE5FEA13-64E9-4F94-87EC-9322A6E535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515112599"/>
      </p:ext>
    </p:extLst>
  </p:cSld>
  <p:clrMapOvr>
    <a:masterClrMapping/>
  </p:clrMapOvr>
  <mc:AlternateContent xmlns:mc="http://schemas.openxmlformats.org/markup-compatibility/2006" xmlns:p14="http://schemas.microsoft.com/office/powerpoint/2010/main">
    <mc:Choice Requires="p14">
      <p:transition spd="med" p14:dur="700" advTm="3345">
        <p:fade/>
      </p:transition>
    </mc:Choice>
    <mc:Fallback xmlns="">
      <p:transition spd="med" advTm="33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B2609E-04C8-43E2-BB8C-244ED1C6ACD9}"/>
              </a:ext>
            </a:extLst>
          </p:cNvPr>
          <p:cNvSpPr>
            <a:spLocks noGrp="1"/>
          </p:cNvSpPr>
          <p:nvPr>
            <p:ph type="title"/>
          </p:nvPr>
        </p:nvSpPr>
        <p:spPr>
          <a:xfrm>
            <a:off x="-332246" y="277518"/>
            <a:ext cx="5624954" cy="1504481"/>
          </a:xfrm>
          <a:solidFill>
            <a:srgbClr val="3798B2"/>
          </a:solidFill>
        </p:spPr>
        <p:txBody>
          <a:bodyPr/>
          <a:lstStyle/>
          <a:p>
            <a:r>
              <a:rPr lang="nl-NL" dirty="0">
                <a:cs typeface="Segoe UI"/>
              </a:rPr>
              <a:t>SO WHAT fase </a:t>
            </a:r>
            <a:br>
              <a:rPr lang="nl-NL" dirty="0">
                <a:cs typeface="Segoe UI"/>
              </a:rPr>
            </a:br>
            <a:br>
              <a:rPr lang="nl-NL" dirty="0">
                <a:cs typeface="Segoe UI"/>
              </a:rPr>
            </a:br>
            <a:r>
              <a:rPr lang="nl-NL" dirty="0">
                <a:cs typeface="Segoe UI"/>
              </a:rPr>
              <a:t>Theoretisch en kennisvormingsniveau </a:t>
            </a:r>
            <a:br>
              <a:rPr lang="nl-NL" dirty="0">
                <a:cs typeface="Segoe UI"/>
              </a:rPr>
            </a:br>
            <a:r>
              <a:rPr lang="nl-NL" dirty="0">
                <a:cs typeface="Segoe UI"/>
              </a:rPr>
              <a:t>van reflecteren</a:t>
            </a:r>
          </a:p>
        </p:txBody>
      </p:sp>
      <p:sp>
        <p:nvSpPr>
          <p:cNvPr id="5" name="Tijdelijke aanduiding voor dianummer 4">
            <a:extLst>
              <a:ext uri="{FF2B5EF4-FFF2-40B4-BE49-F238E27FC236}">
                <a16:creationId xmlns:a16="http://schemas.microsoft.com/office/drawing/2014/main" id="{596657C2-82BF-485A-A658-1BC99E8E6211}"/>
              </a:ext>
            </a:extLst>
          </p:cNvPr>
          <p:cNvSpPr>
            <a:spLocks noGrp="1"/>
          </p:cNvSpPr>
          <p:nvPr>
            <p:ph type="sldNum" sz="quarter" idx="10"/>
          </p:nvPr>
        </p:nvSpPr>
        <p:spPr/>
        <p:txBody>
          <a:bodyPr/>
          <a:lstStyle/>
          <a:p>
            <a:fld id="{B502C9A5-716F-45E6-800B-D4D02CE26F90}" type="slidenum">
              <a:rPr lang="nl-NL" smtClean="0"/>
              <a:pPr/>
              <a:t>4</a:t>
            </a:fld>
            <a:endParaRPr lang="nl-NL"/>
          </a:p>
        </p:txBody>
      </p:sp>
      <p:sp>
        <p:nvSpPr>
          <p:cNvPr id="3" name="Tijdelijke aanduiding voor verticale tekst 2">
            <a:extLst>
              <a:ext uri="{FF2B5EF4-FFF2-40B4-BE49-F238E27FC236}">
                <a16:creationId xmlns:a16="http://schemas.microsoft.com/office/drawing/2014/main" id="{FF1A742C-3D2A-4711-927F-B7064DA36F1A}"/>
              </a:ext>
            </a:extLst>
          </p:cNvPr>
          <p:cNvSpPr>
            <a:spLocks noGrp="1"/>
          </p:cNvSpPr>
          <p:nvPr>
            <p:ph type="body" orient="vert" idx="11"/>
          </p:nvPr>
        </p:nvSpPr>
        <p:spPr>
          <a:xfrm>
            <a:off x="118752" y="1897738"/>
            <a:ext cx="7390363" cy="4546269"/>
          </a:xfrm>
        </p:spPr>
        <p:txBody>
          <a:bodyPr vert="horz" wrap="square" lIns="540000" tIns="360000" rIns="360000" bIns="360000" rtlCol="0" anchor="t">
            <a:noAutofit/>
          </a:bodyPr>
          <a:lstStyle/>
          <a:p>
            <a:pPr marL="285750" indent="-285750"/>
            <a:r>
              <a:rPr lang="nl-NL" dirty="0">
                <a:cs typeface="Segoe UI"/>
              </a:rPr>
              <a:t>Kritische en open blik </a:t>
            </a:r>
            <a:endParaRPr lang="nl-NL" dirty="0"/>
          </a:p>
          <a:p>
            <a:pPr marL="285750" indent="-285750"/>
            <a:r>
              <a:rPr lang="nl-NL" dirty="0">
                <a:cs typeface="Segoe UI"/>
              </a:rPr>
              <a:t>Mobiliseren kennis en stand van zaken. </a:t>
            </a:r>
            <a:endParaRPr lang="nl-NL" dirty="0"/>
          </a:p>
          <a:p>
            <a:pPr marL="285750" indent="-285750"/>
            <a:r>
              <a:rPr lang="nl-NL" dirty="0">
                <a:cs typeface="Segoe UI"/>
              </a:rPr>
              <a:t>Daarna opzoek naar nieuwe kennis in NOW WHAT fase</a:t>
            </a:r>
          </a:p>
          <a:p>
            <a:pPr marL="285750" indent="-285750"/>
            <a:r>
              <a:rPr lang="nl-NL" dirty="0">
                <a:cs typeface="Segoe UI"/>
              </a:rPr>
              <a:t>Onderdeel van SO-WHAT fase is kwalitatieve analyse</a:t>
            </a:r>
          </a:p>
          <a:p>
            <a:pPr marL="0" indent="0">
              <a:buNone/>
            </a:pPr>
            <a:endParaRPr lang="nl-NL" dirty="0">
              <a:cs typeface="Segoe UI"/>
            </a:endParaRPr>
          </a:p>
          <a:p>
            <a:pPr marL="0" indent="0">
              <a:buNone/>
            </a:pPr>
            <a:r>
              <a:rPr lang="nl-NL" dirty="0">
                <a:cs typeface="Segoe UI"/>
              </a:rPr>
              <a:t>OPDRACHT</a:t>
            </a:r>
          </a:p>
          <a:p>
            <a:pPr marL="217170" indent="-217170"/>
            <a:r>
              <a:rPr lang="nl-NL" dirty="0">
                <a:cs typeface="Segoe UI"/>
              </a:rPr>
              <a:t>Lees voor je verder gaat het narratief </a:t>
            </a:r>
            <a:r>
              <a:rPr lang="nl-NL" dirty="0">
                <a:ea typeface="+mj-lt"/>
                <a:cs typeface="+mj-lt"/>
              </a:rPr>
              <a:t>van </a:t>
            </a:r>
            <a:r>
              <a:rPr lang="nl-NL" i="1" dirty="0" err="1">
                <a:cs typeface="Segoe UI"/>
              </a:rPr>
              <a:t>ELiZ</a:t>
            </a:r>
            <a:r>
              <a:rPr lang="nl-NL" i="1" dirty="0">
                <a:cs typeface="Segoe UI"/>
              </a:rPr>
              <a:t>-RC-Zorg, geloof en ethische kwesties </a:t>
            </a:r>
            <a:r>
              <a:rPr lang="nl-NL" dirty="0">
                <a:cs typeface="Segoe UI"/>
              </a:rPr>
              <a:t>nog eens door. </a:t>
            </a:r>
          </a:p>
          <a:p>
            <a:pPr marL="217170" indent="-217170"/>
            <a:r>
              <a:rPr lang="nl-NL" dirty="0">
                <a:cs typeface="Segoe UI"/>
              </a:rPr>
              <a:t>Welke fragmenten vallen op? Welke onderwerpen komen naar voren? Zou je al 'codes' kunnen bedenken voor die fragmenten? Heb je al (kritische) vragen, zie ook Model van </a:t>
            </a:r>
            <a:r>
              <a:rPr lang="nl-NL" dirty="0" err="1">
                <a:cs typeface="Segoe UI"/>
              </a:rPr>
              <a:t>Borton</a:t>
            </a:r>
            <a:r>
              <a:rPr lang="nl-NL" dirty="0">
                <a:cs typeface="Segoe UI"/>
              </a:rPr>
              <a:t>.</a:t>
            </a:r>
          </a:p>
        </p:txBody>
      </p:sp>
      <p:sp>
        <p:nvSpPr>
          <p:cNvPr id="7" name="Tekstballon: rechthoek met afgeronde hoeken 6">
            <a:extLst>
              <a:ext uri="{FF2B5EF4-FFF2-40B4-BE49-F238E27FC236}">
                <a16:creationId xmlns:a16="http://schemas.microsoft.com/office/drawing/2014/main" id="{F571FFFE-F58B-4BA2-AF3B-CECA52EBBC8D}"/>
              </a:ext>
            </a:extLst>
          </p:cNvPr>
          <p:cNvSpPr/>
          <p:nvPr/>
        </p:nvSpPr>
        <p:spPr>
          <a:xfrm>
            <a:off x="8443796" y="231913"/>
            <a:ext cx="3468694" cy="1794683"/>
          </a:xfrm>
          <a:prstGeom prst="wedgeRoundRectCallout">
            <a:avLst/>
          </a:prstGeom>
          <a:solidFill>
            <a:srgbClr val="4EBAAA"/>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nl-NL">
                <a:latin typeface="+mj-lt"/>
                <a:cs typeface="Segoe UI"/>
              </a:rPr>
              <a:t>Kijk in </a:t>
            </a:r>
            <a:r>
              <a:rPr lang="nl-NL" u="sng">
                <a:latin typeface="+mj-lt"/>
                <a:cs typeface="Segoe UI"/>
              </a:rPr>
              <a:t>Box 3 </a:t>
            </a:r>
            <a:r>
              <a:rPr lang="nl-NL">
                <a:latin typeface="+mj-lt"/>
                <a:cs typeface="Segoe UI"/>
              </a:rPr>
              <a:t>van de instructie voor de reflectieve casestudie in de cursushandleiding wat de stappen zijn voor de SO WHAT fase</a:t>
            </a:r>
            <a:endParaRPr lang="nl-NL">
              <a:latin typeface="+mj-lt"/>
            </a:endParaRPr>
          </a:p>
        </p:txBody>
      </p:sp>
      <p:pic>
        <p:nvPicPr>
          <p:cNvPr id="8" name="Afbeelding 7"/>
          <p:cNvPicPr>
            <a:picLocks noChangeAspect="1"/>
          </p:cNvPicPr>
          <p:nvPr/>
        </p:nvPicPr>
        <p:blipFill rotWithShape="1">
          <a:blip r:embed="rId6"/>
          <a:srcRect l="32567" t="6652" r="30394"/>
          <a:stretch/>
        </p:blipFill>
        <p:spPr>
          <a:xfrm>
            <a:off x="5992537" y="128788"/>
            <a:ext cx="1759636" cy="4221270"/>
          </a:xfrm>
          <a:prstGeom prst="rect">
            <a:avLst/>
          </a:prstGeom>
        </p:spPr>
      </p:pic>
      <p:pic>
        <p:nvPicPr>
          <p:cNvPr id="9" name="Audio 8">
            <a:hlinkClick r:id="" action="ppaction://media"/>
            <a:extLst>
              <a:ext uri="{FF2B5EF4-FFF2-40B4-BE49-F238E27FC236}">
                <a16:creationId xmlns:a16="http://schemas.microsoft.com/office/drawing/2014/main" id="{DA73FDB1-519B-49F6-9C67-DB0A5B85F06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pic>
        <p:nvPicPr>
          <p:cNvPr id="2" name="Afbeelding 5">
            <a:extLst>
              <a:ext uri="{FF2B5EF4-FFF2-40B4-BE49-F238E27FC236}">
                <a16:creationId xmlns:a16="http://schemas.microsoft.com/office/drawing/2014/main" id="{D20AF917-56D4-4DC7-B656-21E515D0B1B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420000">
            <a:off x="7921460" y="2835240"/>
            <a:ext cx="3703997" cy="3024000"/>
          </a:xfrm>
          <a:prstGeom prst="rect">
            <a:avLst/>
          </a:prstGeom>
          <a:ln w="57150">
            <a:solidFill>
              <a:srgbClr val="3798B2"/>
            </a:solidFill>
          </a:ln>
        </p:spPr>
      </p:pic>
    </p:spTree>
    <p:custDataLst>
      <p:tags r:id="rId1"/>
    </p:custDataLst>
    <p:extLst>
      <p:ext uri="{BB962C8B-B14F-4D97-AF65-F5344CB8AC3E}">
        <p14:creationId xmlns:p14="http://schemas.microsoft.com/office/powerpoint/2010/main" val="2422387045"/>
      </p:ext>
    </p:extLst>
  </p:cSld>
  <p:clrMapOvr>
    <a:masterClrMapping/>
  </p:clrMapOvr>
  <mc:AlternateContent xmlns:mc="http://schemas.openxmlformats.org/markup-compatibility/2006" xmlns:p14="http://schemas.microsoft.com/office/powerpoint/2010/main">
    <mc:Choice Requires="p14">
      <p:transition spd="med" p14:dur="700" advTm="166131">
        <p:fade/>
      </p:transition>
    </mc:Choice>
    <mc:Fallback xmlns="">
      <p:transition spd="med" advTm="1661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1" fill="hold" display="0">
                  <p:stCondLst>
                    <p:cond delay="indefinite"/>
                  </p:stCondLst>
                  <p:endCondLst>
                    <p:cond evt="onStopAudio" delay="0">
                      <p:tgtEl>
                        <p:sldTgt/>
                      </p:tgtEl>
                    </p:cond>
                  </p:endCondLst>
                </p:cTn>
                <p:tgtEl>
                  <p:spTgt spid="9"/>
                </p:tgtEl>
              </p:cMediaNode>
            </p:audio>
          </p:childTnLst>
        </p:cTn>
      </p:par>
    </p:tnLst>
    <p:bldLst>
      <p:bldP spid="3" grpId="0" build="p"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8|25.8|23.5"/>
</p:tagLst>
</file>

<file path=ppt/tags/tag2.xml><?xml version="1.0" encoding="utf-8"?>
<p:tagLst xmlns:a="http://schemas.openxmlformats.org/drawingml/2006/main" xmlns:r="http://schemas.openxmlformats.org/officeDocument/2006/relationships" xmlns:p="http://schemas.openxmlformats.org/presentationml/2006/main">
  <p:tag name="TIMING" val="|76.5|6.3|1.1|9.6|4.5|2.1|17.1|3.8|10.7"/>
</p:tagLst>
</file>

<file path=ppt/theme/theme1.xml><?xml version="1.0" encoding="utf-8"?>
<a:theme xmlns:a="http://schemas.openxmlformats.org/drawingml/2006/main" name="Hogeschool Rotterdam">
  <a:themeElements>
    <a:clrScheme name="Aangepast 287">
      <a:dk1>
        <a:sysClr val="windowText" lastClr="000000"/>
      </a:dk1>
      <a:lt1>
        <a:sysClr val="window" lastClr="FFFFFF"/>
      </a:lt1>
      <a:dk2>
        <a:srgbClr val="D11946"/>
      </a:dk2>
      <a:lt2>
        <a:srgbClr val="104290"/>
      </a:lt2>
      <a:accent1>
        <a:srgbClr val="EC5461"/>
      </a:accent1>
      <a:accent2>
        <a:srgbClr val="FCB91E"/>
      </a:accent2>
      <a:accent3>
        <a:srgbClr val="0083C9"/>
      </a:accent3>
      <a:accent4>
        <a:srgbClr val="007290"/>
      </a:accent4>
      <a:accent5>
        <a:srgbClr val="004575"/>
      </a:accent5>
      <a:accent6>
        <a:srgbClr val="008C80"/>
      </a:accent6>
      <a:hlink>
        <a:srgbClr val="337B9B"/>
      </a:hlink>
      <a:folHlink>
        <a:srgbClr val="337B9B"/>
      </a:folHlink>
    </a:clrScheme>
    <a:fontScheme name="Aangepast 63">
      <a:majorFont>
        <a:latin typeface="Segoe UI"/>
        <a:ea typeface=""/>
        <a:cs typeface=""/>
      </a:majorFont>
      <a:minorFont>
        <a:latin typeface="Segoe U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l">
          <a:defRPr dirty="0" smtClean="0">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FD5C743A0344EB95433B9E16D1E6C" ma:contentTypeVersion="12" ma:contentTypeDescription="Create a new document." ma:contentTypeScope="" ma:versionID="41458c0f7912de798b2fc49ad83a79b4">
  <xsd:schema xmlns:xsd="http://www.w3.org/2001/XMLSchema" xmlns:xs="http://www.w3.org/2001/XMLSchema" xmlns:p="http://schemas.microsoft.com/office/2006/metadata/properties" xmlns:ns3="a61f2be0-187c-43bb-b985-5129287bda28" xmlns:ns4="b059e221-faa1-4480-9c1d-fafa3dce0949" targetNamespace="http://schemas.microsoft.com/office/2006/metadata/properties" ma:root="true" ma:fieldsID="efa16ca89bd2e97cd52e5c3687372056" ns3:_="" ns4:_="">
    <xsd:import namespace="a61f2be0-187c-43bb-b985-5129287bda28"/>
    <xsd:import namespace="b059e221-faa1-4480-9c1d-fafa3dce094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f2be0-187c-43bb-b985-5129287bd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59e221-faa1-4480-9c1d-fafa3dce09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A8516A-06BF-4132-ADC7-C8FB6283F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f2be0-187c-43bb-b985-5129287bda28"/>
    <ds:schemaRef ds:uri="b059e221-faa1-4480-9c1d-fafa3dce09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030B8-D71C-462B-91BF-AC10DE8F9978}">
  <ds:schemaRefs>
    <ds:schemaRef ds:uri="http://schemas.microsoft.com/sharepoint/v3/contenttype/forms"/>
  </ds:schemaRefs>
</ds:datastoreItem>
</file>

<file path=customXml/itemProps3.xml><?xml version="1.0" encoding="utf-8"?>
<ds:datastoreItem xmlns:ds="http://schemas.openxmlformats.org/officeDocument/2006/customXml" ds:itemID="{D715A251-32D9-4D30-B6F3-72C9D6E205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Breedbeeld</PresentationFormat>
  <Paragraphs>41</Paragraphs>
  <Slides>4</Slides>
  <Notes>4</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Segoe UI</vt:lpstr>
      <vt:lpstr>Segoe UI Light</vt:lpstr>
      <vt:lpstr>Hogeschool Rotterdam</vt:lpstr>
      <vt:lpstr>ELiZ –Reflectieve Casestudie</vt:lpstr>
      <vt:lpstr>Inhoud en benodigdheden</vt:lpstr>
      <vt:lpstr>SO WHAT  FASE</vt:lpstr>
      <vt:lpstr>SO WHAT fase   Theoretisch en kennisvormingsniveau  van reflecteren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Kelsey Luhrman</dc:creator>
  <cp:lastModifiedBy>Jedeloo, S. (Susan)</cp:lastModifiedBy>
  <cp:revision>103</cp:revision>
  <dcterms:created xsi:type="dcterms:W3CDTF">2019-09-16T13:46:50Z</dcterms:created>
  <dcterms:modified xsi:type="dcterms:W3CDTF">2020-09-25T12:00:17Z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0x010100078FD5C743A0344EB95433B9E16D1E6C</vt:lpwstr>
  </property>
</Properties>
</file>